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57" r:id="rId8"/>
    <p:sldId id="258" r:id="rId9"/>
    <p:sldId id="259" r:id="rId10"/>
    <p:sldId id="260" r:id="rId11"/>
    <p:sldId id="269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DA719F-EBD3-4336-9F08-28B384451862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40DAB9A-B32E-4BF5-9949-AEA43AD6482D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719F-EBD3-4336-9F08-28B384451862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AB9A-B32E-4BF5-9949-AEA43AD6482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719F-EBD3-4336-9F08-28B384451862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AB9A-B32E-4BF5-9949-AEA43AD6482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DA719F-EBD3-4336-9F08-28B384451862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0DAB9A-B32E-4BF5-9949-AEA43AD6482D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4DA719F-EBD3-4336-9F08-28B384451862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40DAB9A-B32E-4BF5-9949-AEA43AD6482D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719F-EBD3-4336-9F08-28B384451862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AB9A-B32E-4BF5-9949-AEA43AD6482D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719F-EBD3-4336-9F08-28B384451862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AB9A-B32E-4BF5-9949-AEA43AD6482D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DA719F-EBD3-4336-9F08-28B384451862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0DAB9A-B32E-4BF5-9949-AEA43AD6482D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719F-EBD3-4336-9F08-28B384451862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AB9A-B32E-4BF5-9949-AEA43AD6482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DA719F-EBD3-4336-9F08-28B384451862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0DAB9A-B32E-4BF5-9949-AEA43AD6482D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DA719F-EBD3-4336-9F08-28B384451862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0DAB9A-B32E-4BF5-9949-AEA43AD6482D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DA719F-EBD3-4336-9F08-28B384451862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0DAB9A-B32E-4BF5-9949-AEA43AD6482D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Inseriti in Cristo</a:t>
            </a:r>
            <a:br>
              <a:rPr lang="it-IT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sacerdote, re e profeta!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Segnaposto contenuto 3" descr="cristo-crocifisso-sacerdote-rupni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6768" y="2170112"/>
            <a:ext cx="8710464" cy="4355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10146"/>
          </a:xfrm>
        </p:spPr>
        <p:txBody>
          <a:bodyPr>
            <a:normAutofit/>
          </a:bodyPr>
          <a:lstStyle/>
          <a:p>
            <a:r>
              <a:rPr lang="it-IT" dirty="0" smtClean="0"/>
              <a:t>Offerta della nostra vita, della famiglia, del lavoro, delle relazioni, del </a:t>
            </a:r>
            <a:r>
              <a:rPr lang="it-IT" dirty="0" err="1" smtClean="0"/>
              <a:t>futuro…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Segnaposto contenuto 3" descr="unnamed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5" y="1521021"/>
            <a:ext cx="6593592" cy="49323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000" dirty="0" smtClean="0"/>
              <a:t>Sentinella, quanto resta della notte? La sentinella risponde: Viene il mattino, e poi anche la notte; se volete domandare, domandate, convertitevi, venite!</a:t>
            </a:r>
            <a:br>
              <a:rPr lang="it-IT" sz="2000" dirty="0" smtClean="0"/>
            </a:br>
            <a:r>
              <a:rPr lang="it-IT" sz="2000" dirty="0" smtClean="0"/>
              <a:t>(</a:t>
            </a:r>
            <a:r>
              <a:rPr lang="it-IT" sz="2000" dirty="0" err="1" smtClean="0"/>
              <a:t>Is</a:t>
            </a:r>
            <a:r>
              <a:rPr lang="it-IT" sz="2000" dirty="0" smtClean="0"/>
              <a:t> 21)</a:t>
            </a:r>
            <a:endParaRPr lang="it-IT" sz="2000" dirty="0"/>
          </a:p>
        </p:txBody>
      </p:sp>
      <p:pic>
        <p:nvPicPr>
          <p:cNvPr id="9" name="Segnaposto contenuto 8" descr="notte4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58863"/>
            <a:ext cx="7668344" cy="51991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“Predicate sempre il Vangelo, e se fosse necessario anche con le parole”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084168" y="908720"/>
            <a:ext cx="2200672" cy="4873752"/>
          </a:xfrm>
        </p:spPr>
        <p:txBody>
          <a:bodyPr/>
          <a:lstStyle/>
          <a:p>
            <a:pPr algn="ctr">
              <a:buNone/>
            </a:pPr>
            <a:endParaRPr lang="it-IT" dirty="0"/>
          </a:p>
        </p:txBody>
      </p:sp>
      <p:pic>
        <p:nvPicPr>
          <p:cNvPr id="4" name="Immagine 3" descr="san-francesco-accoglie-frati-miniatur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37802"/>
            <a:ext cx="6295717" cy="52201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28064" y="-14064"/>
            <a:ext cx="3319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r</a:t>
            </a:r>
            <a:r>
              <a:rPr lang="it-IT" sz="4000" b="1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elazione</a:t>
            </a:r>
            <a:r>
              <a:rPr lang="it-IT" sz="54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endParaRPr lang="it-IT" sz="5400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627784" y="188640"/>
            <a:ext cx="3639138" cy="8826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800" dirty="0">
                <a:solidFill>
                  <a:srgbClr val="00B05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creazione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 descr="C:\Users\Don Paolo\Pictures\omin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375" y="1628800"/>
            <a:ext cx="1781175" cy="37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361536"/>
            <a:ext cx="2326103" cy="4039164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62691" y="2996952"/>
            <a:ext cx="2969383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Soffio di vita, che rende l’uomo immagine e somiglianza. </a:t>
            </a:r>
            <a:endParaRPr kumimoji="0" lang="it-IT" alt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Freccia bidirezionale orizzontale 9"/>
          <p:cNvSpPr/>
          <p:nvPr/>
        </p:nvSpPr>
        <p:spPr>
          <a:xfrm>
            <a:off x="2523597" y="2103785"/>
            <a:ext cx="3743325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11886" y="4886608"/>
            <a:ext cx="330707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L’uomo è una persona, in relazione con Dio e con Eva</a:t>
            </a:r>
            <a:endParaRPr kumimoji="0" lang="it-IT" alt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7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48572" y="188640"/>
            <a:ext cx="2797561" cy="841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800" dirty="0" smtClean="0">
                <a:solidFill>
                  <a:srgbClr val="00B05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peccato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 descr="C:\Users\Don Paolo\Pictures\omin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1318918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553434"/>
            <a:ext cx="2326103" cy="403916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361536"/>
            <a:ext cx="1200318" cy="5091800"/>
          </a:xfrm>
          <a:prstGeom prst="rect">
            <a:avLst/>
          </a:prstGeom>
        </p:spPr>
      </p:pic>
      <p:sp>
        <p:nvSpPr>
          <p:cNvPr id="12" name="Freccia a sinistra 11"/>
          <p:cNvSpPr/>
          <p:nvPr/>
        </p:nvSpPr>
        <p:spPr>
          <a:xfrm>
            <a:off x="5340270" y="3192323"/>
            <a:ext cx="1247954" cy="600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1120068" y="2465995"/>
            <a:ext cx="2845337" cy="26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606595" y="8890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00076" y="1800109"/>
            <a:ext cx="31493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Paura della morte</a:t>
            </a:r>
            <a:endParaRPr kumimoji="0" lang="it-IT" alt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391488" y="2556632"/>
            <a:ext cx="18357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solitudine</a:t>
            </a:r>
            <a:endParaRPr kumimoji="0" lang="it-IT" alt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9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15816" y="25752"/>
            <a:ext cx="3074880" cy="654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600" dirty="0" smtClean="0">
                <a:solidFill>
                  <a:srgbClr val="00B05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redenzione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0092" y="920673"/>
            <a:ext cx="1470107" cy="331202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606595" y="8890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/>
          <a:srcRect l="38845"/>
          <a:stretch/>
        </p:blipFill>
        <p:spPr>
          <a:xfrm>
            <a:off x="143507" y="776135"/>
            <a:ext cx="1800200" cy="3401794"/>
          </a:xfrm>
          <a:prstGeom prst="rect">
            <a:avLst/>
          </a:prstGeom>
        </p:spPr>
      </p:pic>
      <p:sp>
        <p:nvSpPr>
          <p:cNvPr id="14" name="Arco a tutto sesto 13"/>
          <p:cNvSpPr/>
          <p:nvPr/>
        </p:nvSpPr>
        <p:spPr>
          <a:xfrm rot="10800000">
            <a:off x="1307767" y="3712100"/>
            <a:ext cx="6630560" cy="1041195"/>
          </a:xfrm>
          <a:prstGeom prst="blockArc">
            <a:avLst>
              <a:gd name="adj1" fmla="val 10848792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43507" y="4858654"/>
            <a:ext cx="8859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Eb</a:t>
            </a:r>
            <a:r>
              <a:rPr lang="it-IT" sz="2400" b="1" dirty="0" smtClean="0"/>
              <a:t> 4, 14-15</a:t>
            </a:r>
            <a:r>
              <a:rPr lang="it-IT" sz="2400" b="1" dirty="0"/>
              <a:t> Avendo dunque un grande sommo sacerdote che è passato attraverso i cieli, Gesù, il Figlio di </a:t>
            </a:r>
            <a:r>
              <a:rPr lang="it-IT" sz="2400" b="1" dirty="0" smtClean="0"/>
              <a:t>Dio…</a:t>
            </a:r>
            <a:r>
              <a:rPr lang="it-IT" sz="2400" b="1" dirty="0"/>
              <a:t> Infatti non abbiamo un sommo sacerdote che non </a:t>
            </a:r>
            <a:r>
              <a:rPr lang="it-IT" sz="2400" b="1" dirty="0" smtClean="0"/>
              <a:t>sappia compatire le nostre infermità, </a:t>
            </a:r>
            <a:r>
              <a:rPr lang="it-IT" sz="2400" b="1" dirty="0"/>
              <a:t>poiché egli è stato tentato come noi in ogni cosa, senza commettere peccato. </a:t>
            </a:r>
          </a:p>
        </p:txBody>
      </p:sp>
      <p:sp>
        <p:nvSpPr>
          <p:cNvPr id="24" name="Freccia a destra con strisce 23"/>
          <p:cNvSpPr/>
          <p:nvPr/>
        </p:nvSpPr>
        <p:spPr>
          <a:xfrm flipV="1">
            <a:off x="2086050" y="3299263"/>
            <a:ext cx="2745138" cy="346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2120680" y="726284"/>
            <a:ext cx="27053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Eb</a:t>
            </a:r>
            <a:r>
              <a:rPr lang="it-IT" b="1" dirty="0" smtClean="0"/>
              <a:t> 5,7</a:t>
            </a:r>
            <a:r>
              <a:rPr lang="it-IT" dirty="0"/>
              <a:t> </a:t>
            </a:r>
            <a:r>
              <a:rPr lang="it-IT" sz="2000" b="1" dirty="0"/>
              <a:t>Nei giorni della sua carne, con alte grida e con lacrime egli offrì preghiere e suppliche a colui che poteva salvarlo dalla morte ed è stato </a:t>
            </a:r>
            <a:r>
              <a:rPr lang="it-IT" sz="2000" b="1" dirty="0" smtClean="0"/>
              <a:t>esaudito…</a:t>
            </a:r>
            <a:endParaRPr lang="it-IT" sz="2000" b="1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5" y="651463"/>
            <a:ext cx="1219385" cy="3526466"/>
          </a:xfrm>
          <a:prstGeom prst="rect">
            <a:avLst/>
          </a:prstGeom>
        </p:spPr>
      </p:pic>
      <p:pic>
        <p:nvPicPr>
          <p:cNvPr id="4104" name="Picture 8" descr="Lega inarrestabile: &quot;Crocifisso obbligatorio in tutte le chiese spezzine&quot; -  Sentimenti Spezzin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1413" y="2530314"/>
            <a:ext cx="95677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7241" y="3236308"/>
            <a:ext cx="953082" cy="408467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7241" y="552897"/>
            <a:ext cx="2482970" cy="356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580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7" grpId="0"/>
      <p:bldP spid="24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9532" y="5361602"/>
            <a:ext cx="84969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inseriti </a:t>
            </a:r>
            <a:r>
              <a:rPr lang="it-IT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Cristo</a:t>
            </a:r>
            <a:r>
              <a:rPr lang="it-IT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siate </a:t>
            </a:r>
            <a:r>
              <a:rPr lang="it-IT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membra del suo </a:t>
            </a:r>
            <a:r>
              <a:rPr lang="it-IT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corpo…</a:t>
            </a:r>
            <a:endParaRPr lang="it-IT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69577" y="2780928"/>
            <a:ext cx="849694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2800" b="1" i="1" dirty="0">
                <a:solidFill>
                  <a:srgbClr val="C00000"/>
                </a:solidFill>
              </a:rPr>
              <a:t>Romani 8,11</a:t>
            </a:r>
          </a:p>
          <a:p>
            <a:r>
              <a:rPr lang="it-IT" sz="2800" b="1" dirty="0" smtClean="0">
                <a:solidFill>
                  <a:srgbClr val="C00000"/>
                </a:solidFill>
              </a:rPr>
              <a:t>lo </a:t>
            </a:r>
            <a:r>
              <a:rPr lang="it-IT" sz="2800" b="1" dirty="0">
                <a:solidFill>
                  <a:srgbClr val="C00000"/>
                </a:solidFill>
              </a:rPr>
              <a:t>Spirito di colui che ha risuscitato Gesù dai morti abita in </a:t>
            </a:r>
            <a:r>
              <a:rPr lang="it-IT" sz="2800" b="1" dirty="0" smtClean="0">
                <a:solidFill>
                  <a:srgbClr val="C00000"/>
                </a:solidFill>
              </a:rPr>
              <a:t>voi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68152" y="188640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dirty="0">
                <a:solidFill>
                  <a:srgbClr val="C00000"/>
                </a:solidFill>
                <a:latin typeface="+mj-lt"/>
              </a:rPr>
              <a:t>Romani 6,4</a:t>
            </a:r>
          </a:p>
          <a:p>
            <a:r>
              <a:rPr lang="it-IT" sz="2800" b="1" dirty="0">
                <a:solidFill>
                  <a:srgbClr val="C00000"/>
                </a:solidFill>
                <a:latin typeface="+mj-lt"/>
              </a:rPr>
              <a:t>Per mezzo del battesimo siamo dunque stati sepolti insieme a lui nella morte, perché come Cristo fu risuscitato dai morti per mezzo della gloria del Padre, così anche noi possiamo camminare in una vita nuova.</a:t>
            </a:r>
            <a:endParaRPr lang="it-IT" sz="2800" b="1" i="0" dirty="0">
              <a:solidFill>
                <a:srgbClr val="C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-32468" y="151179"/>
            <a:ext cx="9176467" cy="649408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it-IT" sz="2600" b="1" dirty="0" smtClean="0">
                <a:solidFill>
                  <a:srgbClr val="000000"/>
                </a:solidFill>
                <a:latin typeface="Lato"/>
              </a:rPr>
              <a:t> </a:t>
            </a:r>
            <a:r>
              <a:rPr lang="it-IT" sz="2600" b="1" dirty="0" smtClean="0">
                <a:solidFill>
                  <a:srgbClr val="FFC000"/>
                </a:solidFill>
                <a:latin typeface="Lato"/>
              </a:rPr>
              <a:t> </a:t>
            </a:r>
            <a:r>
              <a:rPr lang="it-IT" sz="26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«Io </a:t>
            </a:r>
            <a:r>
              <a:rPr lang="it-IT" sz="2600" b="1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sono la vera vite e il Padre mio è il </a:t>
            </a:r>
            <a:r>
              <a:rPr lang="it-IT" sz="26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vignaiolo.</a:t>
            </a:r>
            <a:r>
              <a:rPr lang="it-IT" sz="2600" b="1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 </a:t>
            </a:r>
            <a:r>
              <a:rPr lang="it-IT" sz="26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Ogni tralcio che in me non </a:t>
            </a:r>
            <a:r>
              <a:rPr lang="it-IT" sz="2600" b="1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porta frutto, lo toglie e ogni tralcio che porta </a:t>
            </a:r>
            <a:r>
              <a:rPr lang="it-IT" sz="26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frutto</a:t>
            </a:r>
            <a:r>
              <a:rPr lang="it-IT" sz="2600" b="1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, lo pota perché porti più frutto. </a:t>
            </a:r>
            <a:r>
              <a:rPr lang="it-IT" sz="26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Voi </a:t>
            </a:r>
            <a:r>
              <a:rPr lang="it-IT" sz="2600" b="1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siete già mondi, per la parola che vi ho annunziato. </a:t>
            </a:r>
            <a:r>
              <a:rPr lang="it-IT" sz="26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Rimanete </a:t>
            </a:r>
            <a:r>
              <a:rPr lang="it-IT" sz="2600" b="1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in me e io in voi. Come il tralcio non può far frutto da se stesso se non rimane nella vite, così anche voi se non rimanete in me. </a:t>
            </a:r>
            <a:r>
              <a:rPr lang="it-IT" sz="26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Io </a:t>
            </a:r>
            <a:r>
              <a:rPr lang="it-IT" sz="2600" b="1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sono la vite, voi i tralci. Chi rimane in me e io in lui, fa molto frutto, perché senza di me non potete far nulla. </a:t>
            </a:r>
            <a:r>
              <a:rPr lang="it-IT" sz="26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Chi </a:t>
            </a:r>
            <a:r>
              <a:rPr lang="it-IT" sz="2600" b="1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non rimane in me viene gettato via come il tralcio e si secca, e poi lo raccolgono e lo gettano nel fuoco e lo bruciano. </a:t>
            </a:r>
            <a:r>
              <a:rPr lang="it-IT" sz="26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Se </a:t>
            </a:r>
            <a:r>
              <a:rPr lang="it-IT" sz="2600" b="1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rimanete in me e le mie parole rimangono in voi, chiedete quel che volete e vi sarà dato. </a:t>
            </a:r>
            <a:r>
              <a:rPr lang="it-IT" sz="26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In </a:t>
            </a:r>
            <a:r>
              <a:rPr lang="it-IT" sz="2600" b="1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questo è glorificato il Padre mio: che portiate molto frutto e diventiate miei discepoli. </a:t>
            </a:r>
            <a:r>
              <a:rPr lang="it-IT" sz="26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Come </a:t>
            </a:r>
            <a:r>
              <a:rPr lang="it-IT" sz="2600" b="1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il Padre ha amato me, così anch'io ho amato voi. Rimanete nel mio amore</a:t>
            </a:r>
            <a:r>
              <a:rPr lang="it-IT" sz="2600" b="1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.</a:t>
            </a:r>
            <a:r>
              <a:rPr lang="it-IT" sz="2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Lato"/>
              </a:rPr>
              <a:t> Giovanni15</a:t>
            </a:r>
            <a:endParaRPr lang="it-IT" sz="2600" b="1" i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229600" cy="6669360"/>
          </a:xfrm>
        </p:spPr>
        <p:txBody>
          <a:bodyPr>
            <a:normAutofit lnSpcReduction="10000"/>
          </a:bodyPr>
          <a:lstStyle/>
          <a:p>
            <a:r>
              <a:rPr lang="it-IT" b="1" i="0" dirty="0" smtClean="0">
                <a:solidFill>
                  <a:srgbClr val="FF0000"/>
                </a:solidFill>
                <a:latin typeface="Book Antiqua"/>
              </a:rPr>
              <a:t>UNZIONE CON IL SACRO CRISMA</a:t>
            </a:r>
            <a:r>
              <a:rPr lang="it-IT" b="0" i="0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0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0" i="0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0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>118.  </a:t>
            </a:r>
            <a:r>
              <a:rPr lang="it-IT" b="0" i="0" dirty="0" smtClean="0">
                <a:solidFill>
                  <a:srgbClr val="FF0000"/>
                </a:solidFill>
                <a:latin typeface="Book Antiqua"/>
              </a:rPr>
              <a:t>Il celebrante dice:</a:t>
            </a:r>
            <a:r>
              <a:rPr lang="it-IT" b="0" i="0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0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0" i="0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0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sz="4400" b="1" i="0" dirty="0" smtClean="0">
                <a:solidFill>
                  <a:srgbClr val="FF0000"/>
                </a:solidFill>
                <a:latin typeface="Book Antiqua"/>
              </a:rPr>
              <a:t>D</a:t>
            </a: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>io onnipotente, Padre del nostro Signore Gesù Cristo,</a:t>
            </a:r>
            <a:br>
              <a:rPr lang="it-IT" b="1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>vi ha liberato dal peccato</a:t>
            </a:r>
            <a:br>
              <a:rPr lang="it-IT" b="1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>e vi ha fatto rinascere dall'acqua e dallo Spirito Santo,</a:t>
            </a:r>
            <a:br>
              <a:rPr lang="it-IT" b="1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>unendovi al suo popolo;</a:t>
            </a:r>
            <a:br>
              <a:rPr lang="it-IT" b="1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>egli stesso vi consacra con il crisma di salvezza,</a:t>
            </a:r>
            <a:br>
              <a:rPr lang="it-IT" b="1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>perché inseriti in Cristo,</a:t>
            </a:r>
            <a:br>
              <a:rPr lang="it-IT" b="1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>sacerdote, re e profeta,</a:t>
            </a:r>
            <a:br>
              <a:rPr lang="it-IT" b="1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>sia sempre membra del suo corpo</a:t>
            </a:r>
            <a:br>
              <a:rPr lang="it-IT" b="1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>per la vita eterna.</a:t>
            </a:r>
            <a:br>
              <a:rPr lang="it-IT" b="1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1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i="0" dirty="0" smtClean="0">
                <a:solidFill>
                  <a:srgbClr val="FF0000"/>
                </a:solidFill>
                <a:latin typeface="Book Antiqua"/>
              </a:rPr>
              <a:t>Assemblea:</a:t>
            </a: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1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>Amen.</a:t>
            </a:r>
            <a:br>
              <a:rPr lang="it-IT" b="1" i="0" dirty="0" smtClean="0">
                <a:solidFill>
                  <a:srgbClr val="800000"/>
                </a:solidFill>
                <a:latin typeface="Book Antiqua"/>
              </a:rPr>
            </a:br>
            <a:r>
              <a:rPr lang="it-IT" b="1" i="0" dirty="0" smtClean="0">
                <a:solidFill>
                  <a:srgbClr val="800000"/>
                </a:solidFill>
                <a:latin typeface="Book Antiqua"/>
              </a:rPr>
              <a:t/>
            </a:r>
            <a:br>
              <a:rPr lang="it-IT" b="1" i="0" dirty="0" smtClean="0">
                <a:solidFill>
                  <a:srgbClr val="800000"/>
                </a:solidFill>
                <a:latin typeface="Book Antiqua"/>
              </a:rPr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risma_25567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24847" cy="3795528"/>
          </a:xfrm>
        </p:spPr>
      </p:pic>
      <p:pic>
        <p:nvPicPr>
          <p:cNvPr id="5" name="Immagine 4" descr="messa-del-cris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337114"/>
            <a:ext cx="5868144" cy="352088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4365104"/>
            <a:ext cx="3131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tx2">
                    <a:lumMod val="50000"/>
                  </a:schemeClr>
                </a:solidFill>
              </a:rPr>
              <a:t>Alito di vita: </a:t>
            </a:r>
          </a:p>
          <a:p>
            <a:pPr algn="ctr"/>
            <a:r>
              <a:rPr lang="it-IT" sz="4000" dirty="0" smtClean="0">
                <a:solidFill>
                  <a:schemeClr val="tx2">
                    <a:lumMod val="50000"/>
                  </a:schemeClr>
                </a:solidFill>
              </a:rPr>
              <a:t>Spirito Santo</a:t>
            </a:r>
            <a:endParaRPr lang="it-IT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084168" y="692696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Olio profumato</a:t>
            </a:r>
            <a:endParaRPr lang="it-IT" sz="40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it-IT" dirty="0" smtClean="0"/>
              <a:t>Consacrazione del Crisma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3140968"/>
            <a:ext cx="8229600" cy="4525963"/>
          </a:xfrm>
        </p:spPr>
        <p:txBody>
          <a:bodyPr/>
          <a:lstStyle/>
          <a:p>
            <a:r>
              <a:rPr lang="it-IT" dirty="0" smtClean="0"/>
              <a:t>https://www.maranatha.it/Feriale/quares/06GIOpage.htm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233</TotalTime>
  <Words>162</Words>
  <Application>Microsoft Office PowerPoint</Application>
  <PresentationFormat>Presentazione su schermo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Loggia</vt:lpstr>
      <vt:lpstr>Inseriti in Cristo sacerdote, re e profeta!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Consacrazione del Crisma</vt:lpstr>
      <vt:lpstr>Offerta della nostra vita, della famiglia, del lavoro, delle relazioni, del futuro… </vt:lpstr>
      <vt:lpstr>Sentinella, quanto resta della notte? La sentinella risponde: Viene il mattino, e poi anche la notte; se volete domandare, domandate, convertitevi, venite! (Is 21)</vt:lpstr>
      <vt:lpstr> “Predicate sempre il Vangelo, e se fosse necessario anche con le parole”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Diego</dc:creator>
  <cp:lastModifiedBy>Diego</cp:lastModifiedBy>
  <cp:revision>7</cp:revision>
  <dcterms:created xsi:type="dcterms:W3CDTF">2021-03-05T11:14:02Z</dcterms:created>
  <dcterms:modified xsi:type="dcterms:W3CDTF">2021-03-05T15:07:48Z</dcterms:modified>
</cp:coreProperties>
</file>