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57" r:id="rId6"/>
    <p:sldId id="259" r:id="rId7"/>
    <p:sldId id="258" r:id="rId8"/>
    <p:sldId id="260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F49F47A-DAAD-489F-B678-7FDD51EBDB58}" type="datetimeFigureOut">
              <a:rPr lang="it-IT" smtClean="0"/>
              <a:pPr/>
              <a:t>26/02/2021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1F164A3-87A9-4F29-A90B-CA98168105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F47A-DAAD-489F-B678-7FDD51EBDB58}" type="datetimeFigureOut">
              <a:rPr lang="it-IT" smtClean="0"/>
              <a:pPr/>
              <a:t>26/02/2021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4A3-87A9-4F29-A90B-CA98168105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F47A-DAAD-489F-B678-7FDD51EBDB58}" type="datetimeFigureOut">
              <a:rPr lang="it-IT" smtClean="0"/>
              <a:pPr/>
              <a:t>26/02/2021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4A3-87A9-4F29-A90B-CA98168105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49F47A-DAAD-489F-B678-7FDD51EBDB58}" type="datetimeFigureOut">
              <a:rPr lang="it-IT" smtClean="0"/>
              <a:pPr/>
              <a:t>26/02/2021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F164A3-87A9-4F29-A90B-CA981681054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F49F47A-DAAD-489F-B678-7FDD51EBDB58}" type="datetimeFigureOut">
              <a:rPr lang="it-IT" smtClean="0"/>
              <a:pPr/>
              <a:t>26/02/2021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1F164A3-87A9-4F29-A90B-CA98168105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F47A-DAAD-489F-B678-7FDD51EBDB58}" type="datetimeFigureOut">
              <a:rPr lang="it-IT" smtClean="0"/>
              <a:pPr/>
              <a:t>26/02/2021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4A3-87A9-4F29-A90B-CA981681054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F47A-DAAD-489F-B678-7FDD51EBDB58}" type="datetimeFigureOut">
              <a:rPr lang="it-IT" smtClean="0"/>
              <a:pPr/>
              <a:t>26/02/2021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4A3-87A9-4F29-A90B-CA981681054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49F47A-DAAD-489F-B678-7FDD51EBDB58}" type="datetimeFigureOut">
              <a:rPr lang="it-IT" smtClean="0"/>
              <a:pPr/>
              <a:t>26/02/2021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F164A3-87A9-4F29-A90B-CA981681054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F47A-DAAD-489F-B678-7FDD51EBDB58}" type="datetimeFigureOut">
              <a:rPr lang="it-IT" smtClean="0"/>
              <a:pPr/>
              <a:t>26/02/2021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4A3-87A9-4F29-A90B-CA98168105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49F47A-DAAD-489F-B678-7FDD51EBDB58}" type="datetimeFigureOut">
              <a:rPr lang="it-IT" smtClean="0"/>
              <a:pPr/>
              <a:t>26/02/2021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F164A3-87A9-4F29-A90B-CA981681054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49F47A-DAAD-489F-B678-7FDD51EBDB58}" type="datetimeFigureOut">
              <a:rPr lang="it-IT" smtClean="0"/>
              <a:pPr/>
              <a:t>26/02/2021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F164A3-87A9-4F29-A90B-CA981681054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49F47A-DAAD-489F-B678-7FDD51EBDB58}" type="datetimeFigureOut">
              <a:rPr lang="it-IT" smtClean="0"/>
              <a:pPr/>
              <a:t>26/02/2021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F164A3-87A9-4F29-A90B-CA981681054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55776" y="2492896"/>
            <a:ext cx="6172200" cy="1894362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chemeClr val="accent3"/>
                </a:solidFill>
                <a:latin typeface="AR CHRISTY" pitchFamily="2" charset="0"/>
              </a:rPr>
              <a:t>Questa è la nostra fede!</a:t>
            </a:r>
            <a:endParaRPr lang="it-IT" sz="4400" dirty="0">
              <a:solidFill>
                <a:schemeClr val="accent3"/>
              </a:solidFill>
              <a:latin typeface="AR CHRIST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49" y="0"/>
            <a:ext cx="9144000" cy="6858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8064" y="-14064"/>
            <a:ext cx="331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r</a:t>
            </a:r>
            <a:r>
              <a:rPr lang="it-IT" sz="4000" b="1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elazione</a:t>
            </a:r>
            <a:r>
              <a:rPr lang="it-IT" sz="5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endParaRPr lang="it-IT" sz="54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7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" y="1091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652120" y="10910"/>
            <a:ext cx="331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  <a:latin typeface="Copperplate Gothic Bold" panose="020E0705020206020404" pitchFamily="34" charset="0"/>
              </a:rPr>
              <a:t>solitudine</a:t>
            </a:r>
            <a:r>
              <a:rPr lang="it-IT" sz="5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endParaRPr lang="it-IT" sz="54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43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23528" y="260648"/>
            <a:ext cx="84249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4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51520" y="2131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92D050"/>
                </a:solidFill>
                <a:latin typeface="Copperplate Gothic Bold" panose="020E0705020206020404" pitchFamily="34" charset="0"/>
              </a:rPr>
              <a:t>Per mezzo del battesimo siamo dunque stati sepolti insieme a lui nella morte, perché come Cristo fu risuscitato dai morti per mezzo della gloria del Padre, così anche noi possiamo camminare in una </a:t>
            </a:r>
            <a:r>
              <a:rPr lang="it-IT" sz="2400" b="1" dirty="0">
                <a:solidFill>
                  <a:srgbClr val="92D050"/>
                </a:solidFill>
                <a:latin typeface="Copperplate Gothic Bold" panose="020E0705020206020404" pitchFamily="34" charset="0"/>
              </a:rPr>
              <a:t>vita </a:t>
            </a:r>
            <a:r>
              <a:rPr lang="it-IT" sz="2400" b="1" dirty="0" smtClean="0">
                <a:solidFill>
                  <a:srgbClr val="92D050"/>
                </a:solidFill>
                <a:latin typeface="Copperplate Gothic Bold" panose="020E0705020206020404" pitchFamily="34" charset="0"/>
              </a:rPr>
              <a:t>nuova</a:t>
            </a:r>
            <a:r>
              <a:rPr lang="it-IT" sz="2400" b="1" dirty="0" smtClean="0">
                <a:solidFill>
                  <a:srgbClr val="92D050"/>
                </a:solidFill>
                <a:latin typeface="Copperplate Gothic Bold" panose="020E0705020206020404" pitchFamily="34" charset="0"/>
              </a:rPr>
              <a:t>.</a:t>
            </a:r>
          </a:p>
          <a:p>
            <a:r>
              <a:rPr lang="it-IT" sz="2400" b="1" dirty="0" smtClean="0">
                <a:solidFill>
                  <a:srgbClr val="92D050"/>
                </a:solidFill>
                <a:latin typeface="Copperplate Gothic Bold" panose="020E0705020206020404" pitchFamily="34" charset="0"/>
              </a:rPr>
              <a:t>(</a:t>
            </a:r>
            <a:r>
              <a:rPr lang="it-IT" sz="2400" b="1" dirty="0" err="1" smtClean="0">
                <a:solidFill>
                  <a:srgbClr val="92D050"/>
                </a:solidFill>
                <a:latin typeface="Copperplate Gothic Bold" panose="020E0705020206020404" pitchFamily="34" charset="0"/>
              </a:rPr>
              <a:t>Rm</a:t>
            </a:r>
            <a:r>
              <a:rPr lang="it-IT" sz="2400" b="1" dirty="0" smtClean="0">
                <a:solidFill>
                  <a:srgbClr val="92D050"/>
                </a:solidFill>
                <a:latin typeface="Copperplate Gothic Bold" panose="020E0705020206020404" pitchFamily="34" charset="0"/>
              </a:rPr>
              <a:t> </a:t>
            </a:r>
            <a:r>
              <a:rPr lang="it-IT" sz="2400" b="1" dirty="0" smtClean="0">
                <a:solidFill>
                  <a:srgbClr val="92D050"/>
                </a:solidFill>
                <a:latin typeface="Copperplate Gothic Bold" panose="020E0705020206020404" pitchFamily="34" charset="0"/>
              </a:rPr>
              <a:t>6,4)</a:t>
            </a:r>
            <a:endParaRPr lang="it-IT" sz="2400" b="1" dirty="0">
              <a:solidFill>
                <a:srgbClr val="92D050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2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i="0" dirty="0" smtClean="0">
                <a:solidFill>
                  <a:srgbClr val="FF0000"/>
                </a:solidFill>
                <a:latin typeface="Book Antiqua"/>
              </a:rPr>
              <a:t>           Esorcismo e rinunzia ai culti pagani (RICA)</a:t>
            </a: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79.</a:t>
            </a:r>
            <a:r>
              <a:rPr lang="it-IT" b="0" i="0" dirty="0" smtClean="0">
                <a:solidFill>
                  <a:srgbClr val="800000"/>
                </a:solidFill>
                <a:latin typeface="Book Antiqua"/>
              </a:rPr>
              <a:t> </a:t>
            </a:r>
            <a:r>
              <a:rPr lang="it-IT" b="0" i="0" dirty="0" smtClean="0">
                <a:solidFill>
                  <a:srgbClr val="FF0000"/>
                </a:solidFill>
                <a:latin typeface="Book Antiqua"/>
              </a:rPr>
              <a:t>Dopo una brevissima </a:t>
            </a:r>
            <a:r>
              <a:rPr lang="it-IT" b="0" i="0" dirty="0" err="1" smtClean="0">
                <a:solidFill>
                  <a:srgbClr val="FF0000"/>
                </a:solidFill>
                <a:latin typeface="Book Antiqua"/>
              </a:rPr>
              <a:t>monizione</a:t>
            </a:r>
            <a:r>
              <a:rPr lang="it-IT" b="0" i="0" dirty="0" smtClean="0">
                <a:solidFill>
                  <a:srgbClr val="FF0000"/>
                </a:solidFill>
                <a:latin typeface="Book Antiqua"/>
              </a:rPr>
              <a:t> adatta, il celebrante alita leggermente sulla faccia di ciascun candidato, dicendo:</a:t>
            </a:r>
            <a:br>
              <a:rPr lang="it-IT" b="0" i="0" dirty="0" smtClean="0">
                <a:solidFill>
                  <a:srgbClr val="FF0000"/>
                </a:solidFill>
                <a:latin typeface="Book Antiqua"/>
              </a:rPr>
            </a:br>
            <a:r>
              <a:rPr lang="it-IT" b="0" i="0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0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sz="4400" b="1" i="0" spc="20" dirty="0" smtClean="0">
                <a:solidFill>
                  <a:srgbClr val="FF0000"/>
                </a:solidFill>
                <a:latin typeface="Book Antiqua"/>
              </a:rPr>
              <a:t>C</a:t>
            </a: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ol soffio della tua bocca allontana, Signore, gli spiriti maligni:</a:t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comanda ad essi di andarsene,</a:t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perché il tuo regno è vicino.</a:t>
            </a:r>
            <a:r>
              <a:rPr lang="it-IT" b="0" i="0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0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0" i="0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0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0" i="0" dirty="0" smtClean="0">
                <a:solidFill>
                  <a:srgbClr val="FF0000"/>
                </a:solidFill>
                <a:latin typeface="Book Antiqua"/>
              </a:rPr>
              <a:t>Se però l’alitare, anche leggero, non sembra conveniente, si tralasci; </a:t>
            </a:r>
            <a:r>
              <a:rPr lang="it-IT" b="0" i="0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0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0" i="0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0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0" i="0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0" i="0" dirty="0" smtClean="0">
                <a:solidFill>
                  <a:srgbClr val="800000"/>
                </a:solidFill>
                <a:latin typeface="Book Antiqua"/>
              </a:rPr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 fontScale="92500" lnSpcReduction="10000"/>
          </a:bodyPr>
          <a:lstStyle/>
          <a:p>
            <a:r>
              <a:rPr lang="it-IT" sz="4400" b="1" dirty="0" smtClean="0">
                <a:solidFill>
                  <a:srgbClr val="FF0000"/>
                </a:solidFill>
                <a:latin typeface="Book Antiqua"/>
              </a:rPr>
              <a:t>C</a:t>
            </a: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arissimi candidati, poiché per la vocazione e la grazia di Dio siete decisi ad onorare e adorare lui solo e il suo Cristo e a lui solo volete servire, è questo il momento di rinunziare pubblicamente a quelle potenze che sono avverse a Dio e ai culti con i quali non si onora il vero Dio.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Mai dunque vi accada di abbandonare Dio e il suo Cristo e di servire ad altre potenze.</a:t>
            </a:r>
            <a:r>
              <a:rPr lang="it-IT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</a:rPr>
            </a:br>
            <a:r>
              <a:rPr lang="it-IT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</a:rPr>
              <a:t>Candidati:</a:t>
            </a:r>
            <a:r>
              <a:rPr lang="it-IT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Non ci accadrà mai.</a:t>
            </a:r>
            <a:r>
              <a:rPr lang="it-IT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</a:rPr>
            </a:br>
            <a:r>
              <a:rPr lang="it-IT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</a:rPr>
              <a:t>Celebrante:</a:t>
            </a:r>
            <a:r>
              <a:rPr lang="it-IT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</a:rPr>
            </a:br>
            <a:r>
              <a:rPr lang="it-IT" sz="4400" b="1" dirty="0" smtClean="0">
                <a:solidFill>
                  <a:srgbClr val="FF0000"/>
                </a:solidFill>
                <a:latin typeface="Book Antiqua"/>
              </a:rPr>
              <a:t>M</a:t>
            </a: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ai vi accada di venerare </a:t>
            </a:r>
            <a:r>
              <a:rPr lang="it-IT" b="1" dirty="0" smtClean="0">
                <a:solidFill>
                  <a:srgbClr val="FF0000"/>
                </a:solidFill>
                <a:latin typeface="Book Antiqua"/>
              </a:rPr>
              <a:t>N.</a:t>
            </a: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 e </a:t>
            </a:r>
            <a:r>
              <a:rPr lang="it-IT" b="1" dirty="0" smtClean="0">
                <a:solidFill>
                  <a:srgbClr val="FF0000"/>
                </a:solidFill>
                <a:latin typeface="Book Antiqua"/>
              </a:rPr>
              <a:t>N.</a:t>
            </a:r>
            <a:r>
              <a:rPr lang="it-IT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</a:rPr>
            </a:br>
            <a:r>
              <a:rPr lang="it-IT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</a:rPr>
              <a:t>Candidati:</a:t>
            </a:r>
            <a:r>
              <a:rPr lang="it-IT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Non ci accadrà mai.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/>
          </a:bodyPr>
          <a:lstStyle/>
          <a:p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82.</a:t>
            </a:r>
            <a:r>
              <a:rPr lang="it-IT" b="0" i="0" dirty="0" smtClean="0">
                <a:solidFill>
                  <a:srgbClr val="800000"/>
                </a:solidFill>
                <a:latin typeface="Book Antiqua"/>
              </a:rPr>
              <a:t> </a:t>
            </a:r>
            <a:r>
              <a:rPr lang="it-IT" b="0" i="0" dirty="0" smtClean="0">
                <a:solidFill>
                  <a:srgbClr val="FF0000"/>
                </a:solidFill>
                <a:latin typeface="Book Antiqua"/>
              </a:rPr>
              <a:t>Il celebrante, a mani giunte, dice:</a:t>
            </a:r>
            <a:br>
              <a:rPr lang="it-IT" b="0" i="0" dirty="0" smtClean="0">
                <a:solidFill>
                  <a:srgbClr val="FF0000"/>
                </a:solidFill>
                <a:latin typeface="Book Antiqua"/>
              </a:rPr>
            </a:br>
            <a:r>
              <a:rPr lang="it-IT" b="0" i="0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0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sz="4400" b="1" i="0" dirty="0" smtClean="0">
                <a:solidFill>
                  <a:srgbClr val="FF0000"/>
                </a:solidFill>
                <a:latin typeface="Book Antiqua"/>
              </a:rPr>
              <a:t>P</a:t>
            </a: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adre </a:t>
            </a:r>
            <a:r>
              <a:rPr lang="it-IT" b="1" i="0" dirty="0" err="1" smtClean="0">
                <a:solidFill>
                  <a:srgbClr val="800000"/>
                </a:solidFill>
                <a:latin typeface="Book Antiqua"/>
              </a:rPr>
              <a:t>clementissimo</a:t>
            </a: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,</a:t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ti ringraziamo per questi tuoi servi</a:t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perché hanno già cercato te,</a:t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obbedendo ai molti insistenti inviti del tuo amore,</a:t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e davanti a noi hanno risposto alla tua chiamata.</a:t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Per questo, o Signore</a:t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tutti ti lodiamo e ti benediciamo.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 numCol="2">
            <a:normAutofit fontScale="55000" lnSpcReduction="20000"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Book Antiqua"/>
              </a:rPr>
              <a:t>D</a:t>
            </a: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io, per mezzo dei segni sacramentali,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tu operi con invisibile potenza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le meraviglie della salvezza;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e in molti modi, attraverso i tempi,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hai preparato l'acqua, tua creatura,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ad essere segno del Battesimo: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u="sng" dirty="0" smtClean="0">
                <a:solidFill>
                  <a:srgbClr val="800000"/>
                </a:solidFill>
                <a:latin typeface="Book Antiqua"/>
              </a:rPr>
              <a:t>fin dalle origini</a:t>
            </a:r>
            <a:br>
              <a:rPr lang="it-IT" b="1" u="sng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u="sng" dirty="0" smtClean="0">
                <a:solidFill>
                  <a:srgbClr val="800000"/>
                </a:solidFill>
                <a:latin typeface="Book Antiqua"/>
              </a:rPr>
              <a:t>il tuo Spirito si librava sulle acque</a:t>
            </a:r>
            <a:br>
              <a:rPr lang="it-IT" b="1" u="sng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u="sng" dirty="0" smtClean="0">
                <a:solidFill>
                  <a:srgbClr val="800000"/>
                </a:solidFill>
                <a:latin typeface="Book Antiqua"/>
              </a:rPr>
              <a:t>perché contenessero in germe la forza di santificare;</a:t>
            </a: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u="sng" dirty="0" smtClean="0">
                <a:solidFill>
                  <a:srgbClr val="800000"/>
                </a:solidFill>
                <a:latin typeface="Book Antiqua"/>
              </a:rPr>
              <a:t> e anche nel diluvio hai prefigurato il Battesimo,</a:t>
            </a:r>
            <a:br>
              <a:rPr lang="it-IT" b="1" u="sng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u="sng" dirty="0" smtClean="0">
                <a:solidFill>
                  <a:srgbClr val="800000"/>
                </a:solidFill>
                <a:latin typeface="Book Antiqua"/>
              </a:rPr>
              <a:t>perché, oggi come allora,</a:t>
            </a:r>
            <a:br>
              <a:rPr lang="it-IT" b="1" u="sng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u="sng" dirty="0" smtClean="0">
                <a:solidFill>
                  <a:srgbClr val="800000"/>
                </a:solidFill>
                <a:latin typeface="Book Antiqua"/>
              </a:rPr>
              <a:t>l'acqua segnasse la fine del peccato</a:t>
            </a:r>
            <a:br>
              <a:rPr lang="it-IT" b="1" u="sng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u="sng" dirty="0" smtClean="0">
                <a:solidFill>
                  <a:srgbClr val="800000"/>
                </a:solidFill>
                <a:latin typeface="Book Antiqua"/>
              </a:rPr>
              <a:t>e l'inizio della: vita nuova;</a:t>
            </a: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u="sng" dirty="0" smtClean="0">
                <a:solidFill>
                  <a:srgbClr val="800000"/>
                </a:solidFill>
                <a:latin typeface="Book Antiqua"/>
              </a:rPr>
              <a:t>tu hai liberato dalla schiavitù i figli di Abramo,</a:t>
            </a:r>
            <a:br>
              <a:rPr lang="it-IT" b="1" u="sng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u="sng" dirty="0" smtClean="0">
                <a:solidFill>
                  <a:srgbClr val="800000"/>
                </a:solidFill>
                <a:latin typeface="Book Antiqua"/>
              </a:rPr>
              <a:t>facendoli passare illesi attraverso il Mar Rosso,</a:t>
            </a:r>
            <a:br>
              <a:rPr lang="it-IT" b="1" u="sng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u="sng" dirty="0" smtClean="0">
                <a:solidFill>
                  <a:srgbClr val="800000"/>
                </a:solidFill>
                <a:latin typeface="Book Antiqua"/>
              </a:rPr>
              <a:t>perché fossero immagine del futuro popolo dei battezzati;</a:t>
            </a: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infine, nella pienezza dei tempi,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il tuo Figlio, battezzato nell'acqua del Giordano,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fu consacrato dallo Spirito Santo;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u="sng" dirty="0" smtClean="0">
                <a:solidFill>
                  <a:srgbClr val="800000"/>
                </a:solidFill>
                <a:latin typeface="Book Antiqua"/>
              </a:rPr>
              <a:t>innalzato sulla croce,</a:t>
            </a:r>
            <a:br>
              <a:rPr lang="it-IT" b="1" u="sng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u="sng" dirty="0" smtClean="0">
                <a:solidFill>
                  <a:srgbClr val="800000"/>
                </a:solidFill>
                <a:latin typeface="Book Antiqua"/>
              </a:rPr>
              <a:t>egli versò dal suo fianco sangue ed acqua;</a:t>
            </a: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e dopo la sua risurrezione comandò ai discepoli: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«Andate, annunciate il Vangelo a tutti i popoli,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e battezzateli nel nome del Padre e del Figlio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e dello Spirito Santo».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E ora, Padre,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guarda con amore la tua Chiesa: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fa' scaturire per lei la sorgente del Battesimo,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infondi in quest'acqua, per opera dello Spirito Santo,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la grazia del tuo unico Figlio;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affinché, con il sacramento del Battesimo,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l'uomo, fatto a tua immagine,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sia lavato dalla macchia del peccato,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e dall'acqua e dallo Spirito Santo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rinasca come nuova creatura.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</a:rPr>
              <a:t>Con la mano destra tocca l'acqua e prosegue:</a:t>
            </a:r>
            <a:r>
              <a:rPr lang="it-IT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</a:rPr>
            </a:br>
            <a:r>
              <a:rPr lang="it-IT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</a:rPr>
            </a:br>
            <a:r>
              <a:rPr lang="it-IT" sz="3600" b="1" dirty="0" smtClean="0">
                <a:solidFill>
                  <a:srgbClr val="FF0000"/>
                </a:solidFill>
                <a:latin typeface="Book Antiqua"/>
              </a:rPr>
              <a:t>D</a:t>
            </a: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iscenda in quest'acqua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la potenza dello Spirito Santo: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u="sng" dirty="0" smtClean="0">
                <a:solidFill>
                  <a:srgbClr val="800000"/>
                </a:solidFill>
                <a:latin typeface="Book Antiqua"/>
              </a:rPr>
              <a:t>perché coloro che in essa riceveranno il Battesimo,</a:t>
            </a:r>
            <a:br>
              <a:rPr lang="it-IT" b="1" u="sng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u="sng" dirty="0" smtClean="0">
                <a:solidFill>
                  <a:srgbClr val="800000"/>
                </a:solidFill>
                <a:latin typeface="Book Antiqua"/>
              </a:rPr>
              <a:t>siano sepolti con</a:t>
            </a:r>
            <a:r>
              <a:rPr lang="it-IT" b="1" i="1" u="sng" dirty="0" smtClean="0">
                <a:solidFill>
                  <a:srgbClr val="800000"/>
                </a:solidFill>
                <a:latin typeface="Book Antiqua"/>
              </a:rPr>
              <a:t> </a:t>
            </a:r>
            <a:r>
              <a:rPr lang="it-IT" b="1" u="sng" dirty="0" smtClean="0">
                <a:solidFill>
                  <a:srgbClr val="800000"/>
                </a:solidFill>
                <a:latin typeface="Book Antiqua"/>
              </a:rPr>
              <a:t>Cristo nella morte</a:t>
            </a:r>
            <a:br>
              <a:rPr lang="it-IT" b="1" u="sng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u="sng" dirty="0" smtClean="0">
                <a:solidFill>
                  <a:srgbClr val="800000"/>
                </a:solidFill>
                <a:latin typeface="Book Antiqua"/>
              </a:rPr>
              <a:t>e con lui risorgano alla vita: immortale.</a:t>
            </a: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Per Cristo nostro Signore.</a:t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FF0000"/>
                </a:solidFill>
                <a:latin typeface="Book Antiqua"/>
              </a:rPr>
              <a:t>Assemblea:</a:t>
            </a:r>
            <a:r>
              <a:rPr lang="it-IT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</a:rPr>
              <a:t>Amen.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unname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529" y="0"/>
            <a:ext cx="9137471" cy="684294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</TotalTime>
  <Words>129</Words>
  <Application>Microsoft Office PowerPoint</Application>
  <PresentationFormat>Presentazione su schermo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Loggia</vt:lpstr>
      <vt:lpstr>Questa è la nostra fede!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Diego</dc:creator>
  <cp:lastModifiedBy>Diego</cp:lastModifiedBy>
  <cp:revision>5</cp:revision>
  <dcterms:created xsi:type="dcterms:W3CDTF">2021-02-26T13:36:55Z</dcterms:created>
  <dcterms:modified xsi:type="dcterms:W3CDTF">2021-02-26T14:22:06Z</dcterms:modified>
</cp:coreProperties>
</file>