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69" r:id="rId2"/>
    <p:sldId id="271" r:id="rId3"/>
    <p:sldId id="272" r:id="rId4"/>
    <p:sldId id="273" r:id="rId5"/>
    <p:sldId id="274" r:id="rId6"/>
    <p:sldId id="282" r:id="rId7"/>
    <p:sldId id="280" r:id="rId8"/>
    <p:sldId id="283" r:id="rId9"/>
    <p:sldId id="275" r:id="rId10"/>
    <p:sldId id="277" r:id="rId11"/>
    <p:sldId id="278" r:id="rId12"/>
    <p:sldId id="279" r:id="rId13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DAA6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101ED9-031E-4BB4-9FFE-1EB5620C06C9}" type="datetimeFigureOut">
              <a:rPr lang="it-IT" smtClean="0"/>
              <a:pPr/>
              <a:t>03/04/2021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906416-75BE-4E75-B5FA-614A605E3E9D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5828622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0273C-195C-4986-89AC-24FA3E0CBBA0}" type="datetimeFigureOut">
              <a:rPr lang="it-IT" smtClean="0"/>
              <a:pPr/>
              <a:t>03/04/2021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8BD0F-971C-4BD2-A29A-6404678363A8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4713011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0273C-195C-4986-89AC-24FA3E0CBBA0}" type="datetimeFigureOut">
              <a:rPr lang="it-IT" smtClean="0"/>
              <a:pPr/>
              <a:t>03/04/2021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8BD0F-971C-4BD2-A29A-6404678363A8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5547854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0273C-195C-4986-89AC-24FA3E0CBBA0}" type="datetimeFigureOut">
              <a:rPr lang="it-IT" smtClean="0"/>
              <a:pPr/>
              <a:t>03/04/2021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8BD0F-971C-4BD2-A29A-6404678363A8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533391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0273C-195C-4986-89AC-24FA3E0CBBA0}" type="datetimeFigureOut">
              <a:rPr lang="it-IT" smtClean="0"/>
              <a:pPr/>
              <a:t>03/04/2021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8BD0F-971C-4BD2-A29A-6404678363A8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1234744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0273C-195C-4986-89AC-24FA3E0CBBA0}" type="datetimeFigureOut">
              <a:rPr lang="it-IT" smtClean="0"/>
              <a:pPr/>
              <a:t>03/04/2021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8BD0F-971C-4BD2-A29A-6404678363A8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2105789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0273C-195C-4986-89AC-24FA3E0CBBA0}" type="datetimeFigureOut">
              <a:rPr lang="it-IT" smtClean="0"/>
              <a:pPr/>
              <a:t>03/04/2021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8BD0F-971C-4BD2-A29A-6404678363A8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8391678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0273C-195C-4986-89AC-24FA3E0CBBA0}" type="datetimeFigureOut">
              <a:rPr lang="it-IT" smtClean="0"/>
              <a:pPr/>
              <a:t>03/04/2021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8BD0F-971C-4BD2-A29A-6404678363A8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7156716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0273C-195C-4986-89AC-24FA3E0CBBA0}" type="datetimeFigureOut">
              <a:rPr lang="it-IT" smtClean="0"/>
              <a:pPr/>
              <a:t>03/04/2021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8BD0F-971C-4BD2-A29A-6404678363A8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0934070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0273C-195C-4986-89AC-24FA3E0CBBA0}" type="datetimeFigureOut">
              <a:rPr lang="it-IT" smtClean="0"/>
              <a:pPr/>
              <a:t>03/04/2021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8BD0F-971C-4BD2-A29A-6404678363A8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8882105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0273C-195C-4986-89AC-24FA3E0CBBA0}" type="datetimeFigureOut">
              <a:rPr lang="it-IT" smtClean="0"/>
              <a:pPr/>
              <a:t>03/04/2021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8BD0F-971C-4BD2-A29A-6404678363A8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40911413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0273C-195C-4986-89AC-24FA3E0CBBA0}" type="datetimeFigureOut">
              <a:rPr lang="it-IT" smtClean="0"/>
              <a:pPr/>
              <a:t>03/04/2021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8BD0F-971C-4BD2-A29A-6404678363A8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8122220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B0273C-195C-4986-89AC-24FA3E0CBBA0}" type="datetimeFigureOut">
              <a:rPr lang="it-IT" smtClean="0"/>
              <a:pPr/>
              <a:t>03/04/2021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88BD0F-971C-4BD2-A29A-6404678363A8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624009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359532" y="5361602"/>
            <a:ext cx="849694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 sz="32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971600" y="116632"/>
            <a:ext cx="702078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it-IT" sz="40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oper Black" panose="0208090404030B020404" pitchFamily="18" charset="0"/>
              </a:rPr>
              <a:t>Siete diventati </a:t>
            </a:r>
          </a:p>
          <a:p>
            <a:pPr algn="ctr"/>
            <a:r>
              <a:rPr lang="it-IT" sz="40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oper Black" panose="0208090404030B020404" pitchFamily="18" charset="0"/>
              </a:rPr>
              <a:t>nuova creatura</a:t>
            </a:r>
            <a:endParaRPr lang="it-IT" sz="4000" b="1" i="1" dirty="0">
              <a:solidFill>
                <a:schemeClr val="tx1">
                  <a:lumMod val="95000"/>
                  <a:lumOff val="5000"/>
                </a:schemeClr>
              </a:solidFill>
              <a:latin typeface="Cooper Black" panose="0208090404030B020404" pitchFamily="18" charset="0"/>
            </a:endParaRPr>
          </a:p>
        </p:txBody>
      </p:sp>
      <p:pic>
        <p:nvPicPr>
          <p:cNvPr id="1026" name="Picture 2" descr="Io sono la luce del mondo - YouTub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5575" y="1440072"/>
            <a:ext cx="8880921" cy="5157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59406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404664"/>
            <a:ext cx="8363272" cy="6264696"/>
          </a:xfrm>
        </p:spPr>
        <p:txBody>
          <a:bodyPr>
            <a:normAutofit/>
          </a:bodyPr>
          <a:lstStyle/>
          <a:p>
            <a:r>
              <a:rPr lang="it-IT" b="1" dirty="0" smtClean="0">
                <a:solidFill>
                  <a:srgbClr val="000000"/>
                </a:solidFill>
                <a:latin typeface="Times New Roman"/>
              </a:rPr>
              <a:t>PREPARAZIONE DEL CERO PASQUALE</a:t>
            </a:r>
            <a:r>
              <a:rPr lang="it-IT" i="1" dirty="0" smtClean="0">
                <a:solidFill>
                  <a:srgbClr val="FF0000"/>
                </a:solidFill>
                <a:latin typeface="Times New Roman"/>
              </a:rPr>
              <a:t/>
            </a:r>
            <a:br>
              <a:rPr lang="it-IT" i="1" dirty="0" smtClean="0">
                <a:solidFill>
                  <a:srgbClr val="FF0000"/>
                </a:solidFill>
                <a:latin typeface="Times New Roman"/>
              </a:rPr>
            </a:br>
            <a:r>
              <a:rPr lang="it-IT" b="1" dirty="0" smtClean="0">
                <a:solidFill>
                  <a:srgbClr val="800000"/>
                </a:solidFill>
                <a:latin typeface="Times New Roman"/>
              </a:rPr>
              <a:t/>
            </a:r>
            <a:br>
              <a:rPr lang="it-IT" b="1" dirty="0" smtClean="0">
                <a:solidFill>
                  <a:srgbClr val="800000"/>
                </a:solidFill>
                <a:latin typeface="Times New Roman"/>
              </a:rPr>
            </a:br>
            <a:r>
              <a:rPr lang="it-IT" b="1" dirty="0" smtClean="0">
                <a:solidFill>
                  <a:srgbClr val="800000"/>
                </a:solidFill>
                <a:latin typeface="Times New Roman"/>
              </a:rPr>
              <a:t>Il Cristo ieri e oggi: </a:t>
            </a:r>
            <a:br>
              <a:rPr lang="it-IT" b="1" dirty="0" smtClean="0">
                <a:solidFill>
                  <a:srgbClr val="800000"/>
                </a:solidFill>
                <a:latin typeface="Times New Roman"/>
              </a:rPr>
            </a:br>
            <a:r>
              <a:rPr lang="it-IT" b="1" dirty="0" smtClean="0">
                <a:solidFill>
                  <a:srgbClr val="800000"/>
                </a:solidFill>
                <a:latin typeface="Times New Roman"/>
              </a:rPr>
              <a:t>Principio e Fine, Alfa e Omega. </a:t>
            </a:r>
            <a:br>
              <a:rPr lang="it-IT" b="1" dirty="0" smtClean="0">
                <a:solidFill>
                  <a:srgbClr val="800000"/>
                </a:solidFill>
                <a:latin typeface="Times New Roman"/>
              </a:rPr>
            </a:br>
            <a:r>
              <a:rPr lang="it-IT" b="1" dirty="0" smtClean="0">
                <a:solidFill>
                  <a:srgbClr val="800000"/>
                </a:solidFill>
                <a:latin typeface="Times New Roman"/>
              </a:rPr>
              <a:t>A lui appartengono il tempo e i secoli. </a:t>
            </a:r>
            <a:br>
              <a:rPr lang="it-IT" b="1" dirty="0" smtClean="0">
                <a:solidFill>
                  <a:srgbClr val="800000"/>
                </a:solidFill>
                <a:latin typeface="Times New Roman"/>
              </a:rPr>
            </a:br>
            <a:r>
              <a:rPr lang="it-IT" b="1" dirty="0" smtClean="0">
                <a:solidFill>
                  <a:srgbClr val="800000"/>
                </a:solidFill>
                <a:latin typeface="Times New Roman"/>
              </a:rPr>
              <a:t>A lui la gloria e il potere </a:t>
            </a:r>
            <a:br>
              <a:rPr lang="it-IT" b="1" dirty="0" smtClean="0">
                <a:solidFill>
                  <a:srgbClr val="800000"/>
                </a:solidFill>
                <a:latin typeface="Times New Roman"/>
              </a:rPr>
            </a:br>
            <a:r>
              <a:rPr lang="it-IT" b="1" dirty="0" smtClean="0">
                <a:solidFill>
                  <a:srgbClr val="800000"/>
                </a:solidFill>
                <a:latin typeface="Times New Roman"/>
              </a:rPr>
              <a:t>per tutti i secoli in eterno. Amen. </a:t>
            </a:r>
            <a:br>
              <a:rPr lang="it-IT" b="1" dirty="0" smtClean="0">
                <a:solidFill>
                  <a:srgbClr val="800000"/>
                </a:solidFill>
                <a:latin typeface="Times New Roman"/>
              </a:rPr>
            </a:br>
            <a:r>
              <a:rPr lang="it-IT" b="1" dirty="0" smtClean="0">
                <a:solidFill>
                  <a:srgbClr val="800000"/>
                </a:solidFill>
                <a:latin typeface="Times New Roman"/>
              </a:rPr>
              <a:t/>
            </a:r>
            <a:br>
              <a:rPr lang="it-IT" b="1" dirty="0" smtClean="0">
                <a:solidFill>
                  <a:srgbClr val="800000"/>
                </a:solidFill>
                <a:latin typeface="Times New Roman"/>
              </a:rPr>
            </a:br>
            <a:r>
              <a:rPr lang="it-IT" i="1" dirty="0" smtClean="0">
                <a:solidFill>
                  <a:srgbClr val="FF0000"/>
                </a:solidFill>
                <a:latin typeface="Times New Roman"/>
              </a:rPr>
              <a:t>Al fuoco nuovo il sacerdote accende il cero pasquale, dicendo:</a:t>
            </a:r>
            <a:r>
              <a:rPr lang="it-IT" b="1" dirty="0" smtClean="0">
                <a:solidFill>
                  <a:srgbClr val="800000"/>
                </a:solidFill>
                <a:latin typeface="Times New Roman"/>
              </a:rPr>
              <a:t/>
            </a:r>
            <a:br>
              <a:rPr lang="it-IT" b="1" dirty="0" smtClean="0">
                <a:solidFill>
                  <a:srgbClr val="800000"/>
                </a:solidFill>
                <a:latin typeface="Times New Roman"/>
              </a:rPr>
            </a:br>
            <a:r>
              <a:rPr lang="it-IT" b="1" dirty="0" smtClean="0">
                <a:solidFill>
                  <a:srgbClr val="800000"/>
                </a:solidFill>
                <a:latin typeface="Times New Roman"/>
              </a:rPr>
              <a:t>La luce del Cristo che risorge glorioso </a:t>
            </a:r>
            <a:br>
              <a:rPr lang="it-IT" b="1" dirty="0" smtClean="0">
                <a:solidFill>
                  <a:srgbClr val="800000"/>
                </a:solidFill>
                <a:latin typeface="Times New Roman"/>
              </a:rPr>
            </a:br>
            <a:r>
              <a:rPr lang="it-IT" b="1" dirty="0" smtClean="0">
                <a:solidFill>
                  <a:srgbClr val="800000"/>
                </a:solidFill>
                <a:latin typeface="Times New Roman"/>
              </a:rPr>
              <a:t>disperda le tenebre del cuore e dello spirito.</a:t>
            </a:r>
            <a:endParaRPr lang="it-IT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120680"/>
          </a:xfrm>
        </p:spPr>
        <p:txBody>
          <a:bodyPr>
            <a:normAutofit lnSpcReduction="10000"/>
          </a:bodyPr>
          <a:lstStyle/>
          <a:p>
            <a:r>
              <a:rPr lang="it-IT" b="1" dirty="0" smtClean="0">
                <a:latin typeface="Times New Roman" pitchFamily="18" charset="0"/>
                <a:cs typeface="Times New Roman" pitchFamily="18" charset="0"/>
              </a:rPr>
              <a:t>   PRECONIO PASQUALE</a:t>
            </a:r>
          </a:p>
          <a:p>
            <a:pPr>
              <a:buNone/>
            </a:pPr>
            <a:endParaRPr lang="it-IT" b="1" dirty="0" smtClean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it-IT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   Riconosciamo nella colonna dell'Esodo</a:t>
            </a:r>
            <a:r>
              <a:rPr lang="it-IT" b="1" dirty="0" smtClean="0">
                <a:solidFill>
                  <a:srgbClr val="800000"/>
                </a:solidFill>
                <a:latin typeface="Book Antiqua"/>
              </a:rPr>
              <a:t>  </a:t>
            </a:r>
            <a:r>
              <a:rPr lang="it-IT" b="1" dirty="0" smtClean="0">
                <a:solidFill>
                  <a:srgbClr val="800000"/>
                </a:solidFill>
                <a:latin typeface="Times New Roman"/>
              </a:rPr>
              <a:t/>
            </a:r>
            <a:br>
              <a:rPr lang="it-IT" b="1" dirty="0" smtClean="0">
                <a:solidFill>
                  <a:srgbClr val="800000"/>
                </a:solidFill>
                <a:latin typeface="Times New Roman"/>
              </a:rPr>
            </a:br>
            <a:r>
              <a:rPr lang="it-IT" b="1" dirty="0" smtClean="0">
                <a:solidFill>
                  <a:srgbClr val="800000"/>
                </a:solidFill>
                <a:latin typeface="Times New Roman"/>
              </a:rPr>
              <a:t>gli antichi presagi di questo lume pasquale </a:t>
            </a:r>
            <a:br>
              <a:rPr lang="it-IT" b="1" dirty="0" smtClean="0">
                <a:solidFill>
                  <a:srgbClr val="800000"/>
                </a:solidFill>
                <a:latin typeface="Times New Roman"/>
              </a:rPr>
            </a:br>
            <a:r>
              <a:rPr lang="it-IT" b="1" dirty="0" smtClean="0">
                <a:solidFill>
                  <a:srgbClr val="800000"/>
                </a:solidFill>
                <a:latin typeface="Times New Roman"/>
              </a:rPr>
              <a:t>che un fuoco ardente ha acceso in onore di Dio. </a:t>
            </a:r>
            <a:br>
              <a:rPr lang="it-IT" b="1" dirty="0" smtClean="0">
                <a:solidFill>
                  <a:srgbClr val="800000"/>
                </a:solidFill>
                <a:latin typeface="Times New Roman"/>
              </a:rPr>
            </a:br>
            <a:r>
              <a:rPr lang="it-IT" b="1" dirty="0" smtClean="0">
                <a:solidFill>
                  <a:srgbClr val="800000"/>
                </a:solidFill>
                <a:latin typeface="Times New Roman"/>
              </a:rPr>
              <a:t>Pur diviso in tante fiammelle non estingue il suo vivo splendore, </a:t>
            </a:r>
            <a:br>
              <a:rPr lang="it-IT" b="1" dirty="0" smtClean="0">
                <a:solidFill>
                  <a:srgbClr val="800000"/>
                </a:solidFill>
                <a:latin typeface="Times New Roman"/>
              </a:rPr>
            </a:br>
            <a:r>
              <a:rPr lang="it-IT" b="1" dirty="0" smtClean="0">
                <a:solidFill>
                  <a:srgbClr val="800000"/>
                </a:solidFill>
                <a:latin typeface="Times New Roman"/>
              </a:rPr>
              <a:t>ma si accresce nel consumarsi della cera </a:t>
            </a:r>
            <a:br>
              <a:rPr lang="it-IT" b="1" dirty="0" smtClean="0">
                <a:solidFill>
                  <a:srgbClr val="800000"/>
                </a:solidFill>
                <a:latin typeface="Times New Roman"/>
              </a:rPr>
            </a:br>
            <a:r>
              <a:rPr lang="it-IT" b="1" dirty="0" smtClean="0">
                <a:solidFill>
                  <a:srgbClr val="800000"/>
                </a:solidFill>
                <a:latin typeface="Times New Roman"/>
              </a:rPr>
              <a:t>che l'ape madre ha prodotto </a:t>
            </a:r>
            <a:br>
              <a:rPr lang="it-IT" b="1" dirty="0" smtClean="0">
                <a:solidFill>
                  <a:srgbClr val="800000"/>
                </a:solidFill>
                <a:latin typeface="Times New Roman"/>
              </a:rPr>
            </a:br>
            <a:r>
              <a:rPr lang="it-IT" b="1" dirty="0" smtClean="0">
                <a:solidFill>
                  <a:srgbClr val="800000"/>
                </a:solidFill>
                <a:latin typeface="Times New Roman"/>
              </a:rPr>
              <a:t>per alimentare questa preziosa lampada.</a:t>
            </a:r>
            <a:r>
              <a:rPr lang="it-IT" b="1" dirty="0" smtClean="0">
                <a:solidFill>
                  <a:srgbClr val="000000"/>
                </a:solidFill>
                <a:latin typeface="Times New Roman"/>
              </a:rPr>
              <a:t> </a:t>
            </a:r>
            <a:r>
              <a:rPr lang="it-IT" b="1" dirty="0" smtClean="0">
                <a:solidFill>
                  <a:srgbClr val="800000"/>
                </a:solidFill>
                <a:latin typeface="Times New Roman"/>
              </a:rPr>
              <a:t/>
            </a:r>
            <a:br>
              <a:rPr lang="it-IT" b="1" dirty="0" smtClean="0">
                <a:solidFill>
                  <a:srgbClr val="800000"/>
                </a:solidFill>
                <a:latin typeface="Times New Roman"/>
              </a:rPr>
            </a:br>
            <a:endParaRPr lang="it-IT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976664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it-IT" b="1" dirty="0" smtClean="0">
                <a:solidFill>
                  <a:srgbClr val="800000"/>
                </a:solidFill>
                <a:latin typeface="Times New Roman"/>
              </a:rPr>
              <a:t/>
            </a:r>
            <a:br>
              <a:rPr lang="it-IT" b="1" dirty="0" smtClean="0">
                <a:solidFill>
                  <a:srgbClr val="800000"/>
                </a:solidFill>
                <a:latin typeface="Times New Roman"/>
              </a:rPr>
            </a:br>
            <a:r>
              <a:rPr lang="it-IT" b="1" dirty="0" smtClean="0">
                <a:solidFill>
                  <a:srgbClr val="800000"/>
                </a:solidFill>
                <a:latin typeface="Times New Roman"/>
              </a:rPr>
              <a:t>Ti preghiamo, dunque, Signore, che questo cero, </a:t>
            </a:r>
            <a:br>
              <a:rPr lang="it-IT" b="1" dirty="0" smtClean="0">
                <a:solidFill>
                  <a:srgbClr val="800000"/>
                </a:solidFill>
                <a:latin typeface="Times New Roman"/>
              </a:rPr>
            </a:br>
            <a:r>
              <a:rPr lang="it-IT" b="1" dirty="0" smtClean="0">
                <a:solidFill>
                  <a:srgbClr val="800000"/>
                </a:solidFill>
                <a:latin typeface="Times New Roman"/>
              </a:rPr>
              <a:t>offerto in onore del tuo nome </a:t>
            </a:r>
            <a:br>
              <a:rPr lang="it-IT" b="1" dirty="0" smtClean="0">
                <a:solidFill>
                  <a:srgbClr val="800000"/>
                </a:solidFill>
                <a:latin typeface="Times New Roman"/>
              </a:rPr>
            </a:br>
            <a:r>
              <a:rPr lang="it-IT" b="1" dirty="0" smtClean="0">
                <a:solidFill>
                  <a:srgbClr val="800000"/>
                </a:solidFill>
                <a:latin typeface="Times New Roman"/>
              </a:rPr>
              <a:t>per illuminare l'oscurità di questa notte, </a:t>
            </a:r>
            <a:br>
              <a:rPr lang="it-IT" b="1" dirty="0" smtClean="0">
                <a:solidFill>
                  <a:srgbClr val="800000"/>
                </a:solidFill>
                <a:latin typeface="Times New Roman"/>
              </a:rPr>
            </a:br>
            <a:r>
              <a:rPr lang="it-IT" b="1" dirty="0" smtClean="0">
                <a:solidFill>
                  <a:srgbClr val="800000"/>
                </a:solidFill>
                <a:latin typeface="Times New Roman"/>
              </a:rPr>
              <a:t>risplenda di luce che mai si spegne. </a:t>
            </a:r>
            <a:br>
              <a:rPr lang="it-IT" b="1" dirty="0" smtClean="0">
                <a:solidFill>
                  <a:srgbClr val="800000"/>
                </a:solidFill>
                <a:latin typeface="Times New Roman"/>
              </a:rPr>
            </a:br>
            <a:r>
              <a:rPr lang="it-IT" b="1" dirty="0" smtClean="0">
                <a:solidFill>
                  <a:srgbClr val="800000"/>
                </a:solidFill>
                <a:latin typeface="Times New Roman"/>
              </a:rPr>
              <a:t/>
            </a:r>
            <a:br>
              <a:rPr lang="it-IT" b="1" dirty="0" smtClean="0">
                <a:solidFill>
                  <a:srgbClr val="800000"/>
                </a:solidFill>
                <a:latin typeface="Times New Roman"/>
              </a:rPr>
            </a:br>
            <a:r>
              <a:rPr lang="it-IT" b="1" dirty="0" smtClean="0">
                <a:solidFill>
                  <a:srgbClr val="800000"/>
                </a:solidFill>
                <a:latin typeface="Times New Roman"/>
              </a:rPr>
              <a:t>Salga a te come profumo soave, </a:t>
            </a:r>
            <a:br>
              <a:rPr lang="it-IT" b="1" dirty="0" smtClean="0">
                <a:solidFill>
                  <a:srgbClr val="800000"/>
                </a:solidFill>
                <a:latin typeface="Times New Roman"/>
              </a:rPr>
            </a:br>
            <a:r>
              <a:rPr lang="it-IT" b="1" dirty="0" smtClean="0">
                <a:solidFill>
                  <a:srgbClr val="800000"/>
                </a:solidFill>
                <a:latin typeface="Times New Roman"/>
              </a:rPr>
              <a:t>si confonda con le stelle del cielo. </a:t>
            </a:r>
            <a:br>
              <a:rPr lang="it-IT" b="1" dirty="0" smtClean="0">
                <a:solidFill>
                  <a:srgbClr val="800000"/>
                </a:solidFill>
                <a:latin typeface="Times New Roman"/>
              </a:rPr>
            </a:br>
            <a:r>
              <a:rPr lang="it-IT" b="1" dirty="0" smtClean="0">
                <a:solidFill>
                  <a:srgbClr val="800000"/>
                </a:solidFill>
                <a:latin typeface="Times New Roman"/>
              </a:rPr>
              <a:t>Lo trovi acceso la stella del mattino, </a:t>
            </a:r>
            <a:br>
              <a:rPr lang="it-IT" b="1" dirty="0" smtClean="0">
                <a:solidFill>
                  <a:srgbClr val="800000"/>
                </a:solidFill>
                <a:latin typeface="Times New Roman"/>
              </a:rPr>
            </a:br>
            <a:r>
              <a:rPr lang="it-IT" b="1" dirty="0" smtClean="0">
                <a:solidFill>
                  <a:srgbClr val="800000"/>
                </a:solidFill>
                <a:latin typeface="Times New Roman"/>
              </a:rPr>
              <a:t>questa stella che non conosce tramonto: </a:t>
            </a:r>
            <a:br>
              <a:rPr lang="it-IT" b="1" dirty="0" smtClean="0">
                <a:solidFill>
                  <a:srgbClr val="800000"/>
                </a:solidFill>
                <a:latin typeface="Times New Roman"/>
              </a:rPr>
            </a:br>
            <a:r>
              <a:rPr lang="it-IT" b="1" dirty="0" smtClean="0">
                <a:solidFill>
                  <a:srgbClr val="800000"/>
                </a:solidFill>
                <a:latin typeface="Times New Roman"/>
              </a:rPr>
              <a:t>Cristo, tuo Figlio, che risuscitato dai morti </a:t>
            </a:r>
            <a:br>
              <a:rPr lang="it-IT" b="1" dirty="0" smtClean="0">
                <a:solidFill>
                  <a:srgbClr val="800000"/>
                </a:solidFill>
                <a:latin typeface="Times New Roman"/>
              </a:rPr>
            </a:br>
            <a:r>
              <a:rPr lang="it-IT" b="1" dirty="0" smtClean="0">
                <a:solidFill>
                  <a:srgbClr val="800000"/>
                </a:solidFill>
                <a:latin typeface="Times New Roman"/>
              </a:rPr>
              <a:t>fa risplendere sugli uomini la sua luce serena </a:t>
            </a:r>
            <a:br>
              <a:rPr lang="it-IT" b="1" dirty="0" smtClean="0">
                <a:solidFill>
                  <a:srgbClr val="800000"/>
                </a:solidFill>
                <a:latin typeface="Times New Roman"/>
              </a:rPr>
            </a:br>
            <a:r>
              <a:rPr lang="it-IT" b="1" dirty="0" smtClean="0">
                <a:solidFill>
                  <a:srgbClr val="800000"/>
                </a:solidFill>
                <a:latin typeface="Times New Roman"/>
              </a:rPr>
              <a:t>e vive e regna nei secoli dei secoli. Amen.</a:t>
            </a:r>
            <a:endParaRPr lang="it-IT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359532" y="5361602"/>
            <a:ext cx="849694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 sz="32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Rettangolo 1"/>
          <p:cNvSpPr/>
          <p:nvPr/>
        </p:nvSpPr>
        <p:spPr>
          <a:xfrm>
            <a:off x="179512" y="268838"/>
            <a:ext cx="8856984" cy="65754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3200" b="1" dirty="0">
                <a:solidFill>
                  <a:srgbClr val="C00000"/>
                </a:solidFill>
                <a:latin typeface="Cooper Black" panose="0208090404030B0204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Mt 5,14-16 </a:t>
            </a:r>
            <a:r>
              <a:rPr lang="it-IT" sz="3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ooper Black" panose="0208090404030B0204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Voi siete la luce del mondo n</a:t>
            </a:r>
            <a:r>
              <a:rPr lang="it-IT" sz="3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ooper Black" panose="0208090404030B0204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on può restare nascosta una città collocata sopra un monte, </a:t>
            </a:r>
            <a:r>
              <a:rPr lang="it-IT" sz="3600" b="1" baseline="30000" dirty="0">
                <a:solidFill>
                  <a:schemeClr val="tx1">
                    <a:lumMod val="95000"/>
                    <a:lumOff val="5000"/>
                  </a:schemeClr>
                </a:solidFill>
                <a:latin typeface="Cooper Black" panose="0208090404030B0204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15</a:t>
            </a:r>
            <a:r>
              <a:rPr lang="it-IT" sz="3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ooper Black" panose="0208090404030B0204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né si accende una lucerna per metterla sotto il moggio, ma sopra il lucerniere perché faccia luce a tutti quelli che sono nella casa. </a:t>
            </a:r>
            <a:r>
              <a:rPr lang="it-IT" sz="3600" b="1" baseline="30000" dirty="0">
                <a:solidFill>
                  <a:schemeClr val="tx1">
                    <a:lumMod val="95000"/>
                    <a:lumOff val="5000"/>
                  </a:schemeClr>
                </a:solidFill>
                <a:latin typeface="Cooper Black" panose="0208090404030B0204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16</a:t>
            </a:r>
            <a:r>
              <a:rPr lang="it-IT" sz="3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ooper Black" panose="0208090404030B0204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Così risplenda la vostra luce davanti agli uomini, perché vedano le vostre opere buone e rendano gloria al vostro Padre che è nei cieli.</a:t>
            </a:r>
            <a:endParaRPr lang="it-IT" sz="3600" b="1" dirty="0">
              <a:solidFill>
                <a:schemeClr val="tx1">
                  <a:lumMod val="95000"/>
                  <a:lumOff val="5000"/>
                </a:schemeClr>
              </a:solidFill>
              <a:effectLst/>
              <a:latin typeface="Cooper Black" panose="0208090404030B0204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7676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359532" y="5361602"/>
            <a:ext cx="849694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 sz="32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Rettangolo 1"/>
          <p:cNvSpPr/>
          <p:nvPr/>
        </p:nvSpPr>
        <p:spPr>
          <a:xfrm>
            <a:off x="179512" y="268838"/>
            <a:ext cx="8856984" cy="647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endParaRPr lang="it-IT" sz="3600" b="1" dirty="0">
              <a:solidFill>
                <a:schemeClr val="tx1">
                  <a:lumMod val="95000"/>
                  <a:lumOff val="5000"/>
                </a:schemeClr>
              </a:solidFill>
              <a:effectLst/>
              <a:latin typeface="Cooper Black" panose="0208090404030B0204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056" name="Picture 8" descr="Si illumina il cielo di Vo' grazie alle &quot;Lanterne della Speranza&quot;:  l'iniziativa dei residenti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6632"/>
            <a:ext cx="8676964" cy="6624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832823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359532" y="5361602"/>
            <a:ext cx="849694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 sz="32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Rettangolo 1"/>
          <p:cNvSpPr/>
          <p:nvPr/>
        </p:nvSpPr>
        <p:spPr>
          <a:xfrm>
            <a:off x="179512" y="268838"/>
            <a:ext cx="8856984" cy="647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endParaRPr lang="it-IT" sz="3600" b="1" dirty="0">
              <a:solidFill>
                <a:schemeClr val="tx1">
                  <a:lumMod val="95000"/>
                  <a:lumOff val="5000"/>
                </a:schemeClr>
              </a:solidFill>
              <a:effectLst/>
              <a:latin typeface="Cooper Black" panose="0208090404030B0204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098" name="Picture 2" descr="Raro tornado di fuoco spaventa la popolazione: la colonna di fiamme si alza  nel cielo – VIDEO di quanto è accaduto in Brasil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4907" y="268838"/>
            <a:ext cx="4427093" cy="64005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asellaDiTesto 2"/>
          <p:cNvSpPr txBox="1"/>
          <p:nvPr/>
        </p:nvSpPr>
        <p:spPr>
          <a:xfrm>
            <a:off x="4606605" y="116632"/>
            <a:ext cx="4429891" cy="72635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900" b="1" dirty="0" smtClean="0">
                <a:latin typeface="Cooper Black" panose="0208090404030B020404" pitchFamily="18" charset="0"/>
              </a:rPr>
              <a:t>«La </a:t>
            </a:r>
            <a:r>
              <a:rPr lang="it-IT" sz="2900" b="1" dirty="0">
                <a:latin typeface="Cooper Black" panose="0208090404030B020404" pitchFamily="18" charset="0"/>
              </a:rPr>
              <a:t>colonna di nube si mosse e dal davanti passò indietro.  Venne così a trovarsi tra l'accampamento degli Egiziani e quello d'Israele. Ora la nube era tenebrosa per gli uni, mentre per gli altri illuminava la notte; così gli uni non poterono avvicinarsi agli altri durante tutta la </a:t>
            </a:r>
            <a:r>
              <a:rPr lang="it-IT" sz="2900" b="1" dirty="0" smtClean="0">
                <a:latin typeface="Cooper Black" panose="0208090404030B020404" pitchFamily="18" charset="0"/>
              </a:rPr>
              <a:t>notte». </a:t>
            </a:r>
          </a:p>
          <a:p>
            <a:r>
              <a:rPr lang="it-IT" sz="2800" b="1" dirty="0">
                <a:latin typeface="Cooper Black" panose="0208090404030B020404" pitchFamily="18" charset="0"/>
              </a:rPr>
              <a:t>	</a:t>
            </a:r>
            <a:r>
              <a:rPr lang="it-IT" sz="2800" b="1" dirty="0" smtClean="0">
                <a:latin typeface="Cooper Black" panose="0208090404030B020404" pitchFamily="18" charset="0"/>
              </a:rPr>
              <a:t>		</a:t>
            </a:r>
            <a:r>
              <a:rPr lang="it-IT" sz="1600" b="1" i="1" dirty="0" smtClean="0"/>
              <a:t>Esodo </a:t>
            </a:r>
            <a:r>
              <a:rPr lang="it-IT" sz="1600" b="1" i="1" dirty="0"/>
              <a:t>14, 19-21 </a:t>
            </a:r>
          </a:p>
          <a:p>
            <a:endParaRPr lang="it-IT" sz="3200" dirty="0"/>
          </a:p>
        </p:txBody>
      </p:sp>
    </p:spTree>
    <p:extLst>
      <p:ext uri="{BB962C8B-B14F-4D97-AF65-F5344CB8AC3E}">
        <p14:creationId xmlns:p14="http://schemas.microsoft.com/office/powerpoint/2010/main" xmlns="" val="4028537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359532" y="5361602"/>
            <a:ext cx="849694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 sz="32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Rettangolo 1"/>
          <p:cNvSpPr/>
          <p:nvPr/>
        </p:nvSpPr>
        <p:spPr>
          <a:xfrm>
            <a:off x="179512" y="268838"/>
            <a:ext cx="8856984" cy="647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endParaRPr lang="it-IT" sz="3600" b="1" dirty="0">
              <a:solidFill>
                <a:schemeClr val="tx1">
                  <a:lumMod val="95000"/>
                  <a:lumOff val="5000"/>
                </a:schemeClr>
              </a:solidFill>
              <a:effectLst/>
              <a:latin typeface="Cooper Black" panose="0208090404030B0204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122" name="Picture 2" descr="MoGist - Kit di pittura con diamanti 5D per il giorno e la notte, per la  decorazione della casa: Amazon.it: Casa e cucin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7289" y="34458"/>
            <a:ext cx="9036495" cy="37746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asellaDiTesto 3"/>
          <p:cNvSpPr txBox="1"/>
          <p:nvPr/>
        </p:nvSpPr>
        <p:spPr>
          <a:xfrm>
            <a:off x="179512" y="3717032"/>
            <a:ext cx="885698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000" dirty="0">
                <a:latin typeface="Cooper Black" panose="0208090404030B020404" pitchFamily="18" charset="0"/>
              </a:rPr>
              <a:t>U</a:t>
            </a:r>
            <a:r>
              <a:rPr lang="it-IT" sz="3000" dirty="0" smtClean="0">
                <a:latin typeface="Cooper Black" panose="0208090404030B020404" pitchFamily="18" charset="0"/>
              </a:rPr>
              <a:t>n </a:t>
            </a:r>
            <a:r>
              <a:rPr lang="it-IT" sz="3000" dirty="0">
                <a:latin typeface="Cooper Black" panose="0208090404030B020404" pitchFamily="18" charset="0"/>
              </a:rPr>
              <a:t>tempo eravate tenebra, ora siete luce nel Signore. Comportatevi perciò come i figli della luce; </a:t>
            </a:r>
            <a:r>
              <a:rPr lang="it-IT" sz="3000" dirty="0" smtClean="0">
                <a:latin typeface="Cooper Black" panose="0208090404030B020404" pitchFamily="18" charset="0"/>
              </a:rPr>
              <a:t>il </a:t>
            </a:r>
            <a:r>
              <a:rPr lang="it-IT" sz="3000" dirty="0">
                <a:latin typeface="Cooper Black" panose="0208090404030B020404" pitchFamily="18" charset="0"/>
              </a:rPr>
              <a:t>frutto della luce consiste in ogni bontà, giustizia e verità… non partecipate alle opere infruttuose delle tenebre, ma piuttosto condannatele </a:t>
            </a:r>
            <a:r>
              <a:rPr lang="it-IT" sz="3000" dirty="0" smtClean="0">
                <a:latin typeface="Cooper Black" panose="0208090404030B020404" pitchFamily="18" charset="0"/>
              </a:rPr>
              <a:t>apertamente. </a:t>
            </a:r>
            <a:r>
              <a:rPr lang="it-IT" sz="3000" b="1" i="1" dirty="0" smtClean="0">
                <a:latin typeface="Cooper Black" panose="0208090404030B020404" pitchFamily="18" charset="0"/>
              </a:rPr>
              <a:t>	</a:t>
            </a:r>
            <a:r>
              <a:rPr lang="it-IT" b="1" i="1" dirty="0" smtClean="0"/>
              <a:t>Efesini 5,8-9 </a:t>
            </a:r>
            <a:endParaRPr lang="it-IT" b="1" i="1" dirty="0"/>
          </a:p>
        </p:txBody>
      </p:sp>
    </p:spTree>
    <p:extLst>
      <p:ext uri="{BB962C8B-B14F-4D97-AF65-F5344CB8AC3E}">
        <p14:creationId xmlns:p14="http://schemas.microsoft.com/office/powerpoint/2010/main" xmlns="" val="644325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" name="Segnaposto contenuto 3" descr="unnamed (7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17318" y="884307"/>
            <a:ext cx="7709365" cy="5089386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" name="Segnaposto contenuto 3" descr="holdtimes-battesimotriest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364088" y="1186747"/>
            <a:ext cx="3779912" cy="5671253"/>
          </a:xfrm>
        </p:spPr>
      </p:pic>
      <p:pic>
        <p:nvPicPr>
          <p:cNvPr id="5" name="Immagine 4" descr="unnamed (6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5373216" cy="5373216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120680"/>
          </a:xfrm>
        </p:spPr>
        <p:txBody>
          <a:bodyPr>
            <a:noAutofit/>
          </a:bodyPr>
          <a:lstStyle/>
          <a:p>
            <a:r>
              <a:rPr lang="it-IT" sz="4000" b="1" dirty="0" smtClean="0">
                <a:solidFill>
                  <a:srgbClr val="FF0000"/>
                </a:solidFill>
                <a:latin typeface="Book Antiqua"/>
              </a:rPr>
              <a:t>Consegna della veste bianca (RICA)</a:t>
            </a:r>
            <a:r>
              <a:rPr lang="it-IT" sz="4000" b="1" dirty="0" smtClean="0">
                <a:solidFill>
                  <a:srgbClr val="000000"/>
                </a:solidFill>
                <a:latin typeface="Book Antiqua"/>
              </a:rPr>
              <a:t/>
            </a:r>
            <a:br>
              <a:rPr lang="it-IT" sz="4000" b="1" dirty="0" smtClean="0">
                <a:solidFill>
                  <a:srgbClr val="000000"/>
                </a:solidFill>
                <a:latin typeface="Book Antiqua"/>
              </a:rPr>
            </a:br>
            <a:r>
              <a:rPr lang="it-IT" sz="4000" b="1" dirty="0" smtClean="0">
                <a:solidFill>
                  <a:srgbClr val="000000"/>
                </a:solidFill>
                <a:latin typeface="Book Antiqua"/>
              </a:rPr>
              <a:t/>
            </a:r>
            <a:br>
              <a:rPr lang="it-IT" sz="4000" b="1" dirty="0" smtClean="0">
                <a:solidFill>
                  <a:srgbClr val="000000"/>
                </a:solidFill>
                <a:latin typeface="Book Antiqua"/>
              </a:rPr>
            </a:br>
            <a:r>
              <a:rPr lang="it-IT" sz="4000" b="1" dirty="0" smtClean="0">
                <a:solidFill>
                  <a:srgbClr val="FF0000"/>
                </a:solidFill>
                <a:latin typeface="Book Antiqua"/>
              </a:rPr>
              <a:t>N.</a:t>
            </a:r>
            <a:r>
              <a:rPr lang="it-IT" sz="4000" b="1" dirty="0" smtClean="0">
                <a:solidFill>
                  <a:srgbClr val="000000"/>
                </a:solidFill>
                <a:latin typeface="Book Antiqua"/>
              </a:rPr>
              <a:t> e </a:t>
            </a:r>
            <a:r>
              <a:rPr lang="it-IT" sz="4000" b="1" dirty="0" smtClean="0">
                <a:solidFill>
                  <a:srgbClr val="FF0000"/>
                </a:solidFill>
                <a:latin typeface="Book Antiqua"/>
              </a:rPr>
              <a:t>N.</a:t>
            </a:r>
            <a:r>
              <a:rPr lang="it-IT" sz="4000" b="1" dirty="0" smtClean="0">
                <a:solidFill>
                  <a:srgbClr val="000000"/>
                </a:solidFill>
                <a:latin typeface="Book Antiqua"/>
              </a:rPr>
              <a:t>, siete diventati nuova creatura e siete rivestiti di Cristo.</a:t>
            </a:r>
            <a:br>
              <a:rPr lang="it-IT" sz="4000" b="1" dirty="0" smtClean="0">
                <a:solidFill>
                  <a:srgbClr val="000000"/>
                </a:solidFill>
                <a:latin typeface="Book Antiqua"/>
              </a:rPr>
            </a:br>
            <a:r>
              <a:rPr lang="it-IT" sz="4000" b="1" dirty="0" smtClean="0">
                <a:solidFill>
                  <a:srgbClr val="000000"/>
                </a:solidFill>
                <a:latin typeface="Book Antiqua"/>
              </a:rPr>
              <a:t>Ricevete perciò la veste bianca e </a:t>
            </a:r>
            <a:r>
              <a:rPr lang="it-IT" sz="4000" b="1" u="sng" dirty="0" smtClean="0">
                <a:solidFill>
                  <a:srgbClr val="000000"/>
                </a:solidFill>
                <a:latin typeface="Book Antiqua"/>
              </a:rPr>
              <a:t>portatela senza macchia fino al tribunale del nostro Signore Gesù Cristo</a:t>
            </a:r>
            <a:r>
              <a:rPr lang="it-IT" sz="4000" b="1" dirty="0" smtClean="0">
                <a:solidFill>
                  <a:srgbClr val="000000"/>
                </a:solidFill>
                <a:latin typeface="Book Antiqua"/>
              </a:rPr>
              <a:t>, per avere la vita eterna.</a:t>
            </a:r>
            <a:endParaRPr lang="it-IT" sz="4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453336"/>
          </a:xfrm>
        </p:spPr>
        <p:txBody>
          <a:bodyPr>
            <a:normAutofit/>
          </a:bodyPr>
          <a:lstStyle/>
          <a:p>
            <a:r>
              <a:rPr lang="it-IT" sz="3400" b="1" dirty="0" smtClean="0">
                <a:solidFill>
                  <a:srgbClr val="000000"/>
                </a:solidFill>
                <a:latin typeface="Times New Roman"/>
              </a:rPr>
              <a:t>BENEDIZIONE DEL FUOCO NUOVO  </a:t>
            </a:r>
            <a:br>
              <a:rPr lang="it-IT" sz="3400" b="1" dirty="0" smtClean="0">
                <a:solidFill>
                  <a:srgbClr val="000000"/>
                </a:solidFill>
                <a:latin typeface="Times New Roman"/>
              </a:rPr>
            </a:br>
            <a:r>
              <a:rPr lang="it-IT" sz="3400" b="1" dirty="0" smtClean="0">
                <a:solidFill>
                  <a:srgbClr val="800000"/>
                </a:solidFill>
                <a:latin typeface="Times New Roman"/>
              </a:rPr>
              <a:t/>
            </a:r>
            <a:br>
              <a:rPr lang="it-IT" sz="3400" b="1" dirty="0" smtClean="0">
                <a:solidFill>
                  <a:srgbClr val="800000"/>
                </a:solidFill>
                <a:latin typeface="Times New Roman"/>
              </a:rPr>
            </a:br>
            <a:r>
              <a:rPr lang="it-IT" sz="3400" b="1" dirty="0" smtClean="0">
                <a:solidFill>
                  <a:srgbClr val="800000"/>
                </a:solidFill>
                <a:latin typeface="Times New Roman"/>
              </a:rPr>
              <a:t>O Padre, che per mezzo del tuo Figlio ci hai comunicato la fiamma viva della tua gloria, </a:t>
            </a:r>
            <a:r>
              <a:rPr lang="it-IT" sz="3400" b="1" dirty="0" smtClean="0">
                <a:solidFill>
                  <a:srgbClr val="800000"/>
                </a:solidFill>
              </a:rPr>
              <a:t/>
            </a:r>
            <a:br>
              <a:rPr lang="it-IT" sz="3400" b="1" dirty="0" smtClean="0">
                <a:solidFill>
                  <a:srgbClr val="800000"/>
                </a:solidFill>
              </a:rPr>
            </a:br>
            <a:r>
              <a:rPr lang="it-IT" sz="34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benedici</a:t>
            </a:r>
            <a:r>
              <a:rPr lang="it-IT" sz="3400" b="1" dirty="0" smtClean="0">
                <a:solidFill>
                  <a:srgbClr val="800000"/>
                </a:solidFill>
              </a:rPr>
              <a:t> </a:t>
            </a:r>
            <a:r>
              <a:rPr lang="it-IT" sz="3400" dirty="0" smtClean="0">
                <a:solidFill>
                  <a:srgbClr val="000000"/>
                </a:solidFill>
                <a:latin typeface="Wingdings"/>
              </a:rPr>
              <a:t>X</a:t>
            </a:r>
            <a:r>
              <a:rPr lang="it-IT" sz="3400" b="1" dirty="0" smtClean="0">
                <a:solidFill>
                  <a:srgbClr val="800000"/>
                </a:solidFill>
                <a:latin typeface="Tahoma"/>
              </a:rPr>
              <a:t> </a:t>
            </a:r>
            <a:r>
              <a:rPr lang="it-IT" sz="3400" b="1" dirty="0" smtClean="0">
                <a:solidFill>
                  <a:srgbClr val="800000"/>
                </a:solidFill>
                <a:latin typeface="Times New Roman"/>
              </a:rPr>
              <a:t>questo fuoco nuovo,</a:t>
            </a:r>
            <a:r>
              <a:rPr lang="it-IT" sz="3400" b="1" dirty="0" smtClean="0">
                <a:solidFill>
                  <a:srgbClr val="800000"/>
                </a:solidFill>
                <a:latin typeface="Tahoma"/>
              </a:rPr>
              <a:t> </a:t>
            </a:r>
            <a:r>
              <a:rPr lang="it-IT" sz="3400" b="1" dirty="0" smtClean="0">
                <a:solidFill>
                  <a:srgbClr val="800000"/>
                </a:solidFill>
                <a:latin typeface="Times New Roman"/>
              </a:rPr>
              <a:t/>
            </a:r>
            <a:br>
              <a:rPr lang="it-IT" sz="3400" b="1" dirty="0" smtClean="0">
                <a:solidFill>
                  <a:srgbClr val="800000"/>
                </a:solidFill>
                <a:latin typeface="Times New Roman"/>
              </a:rPr>
            </a:br>
            <a:r>
              <a:rPr lang="it-IT" sz="3400" b="1" u="sng" dirty="0" smtClean="0">
                <a:solidFill>
                  <a:srgbClr val="800000"/>
                </a:solidFill>
                <a:latin typeface="Times New Roman"/>
              </a:rPr>
              <a:t>fa' che le feste pasquali accendano in noi il desiderio del cielo,</a:t>
            </a:r>
            <a:r>
              <a:rPr lang="it-IT" sz="3400" b="1" dirty="0" smtClean="0">
                <a:solidFill>
                  <a:srgbClr val="800000"/>
                </a:solidFill>
                <a:latin typeface="Times New Roman"/>
              </a:rPr>
              <a:t> </a:t>
            </a:r>
            <a:br>
              <a:rPr lang="it-IT" sz="3400" b="1" dirty="0" smtClean="0">
                <a:solidFill>
                  <a:srgbClr val="800000"/>
                </a:solidFill>
                <a:latin typeface="Times New Roman"/>
              </a:rPr>
            </a:br>
            <a:r>
              <a:rPr lang="it-IT" sz="3400" b="1" dirty="0" smtClean="0">
                <a:solidFill>
                  <a:srgbClr val="800000"/>
                </a:solidFill>
                <a:latin typeface="Times New Roman"/>
              </a:rPr>
              <a:t>e ci guidino, rinnovati nello spirito, </a:t>
            </a:r>
            <a:br>
              <a:rPr lang="it-IT" sz="3400" b="1" dirty="0" smtClean="0">
                <a:solidFill>
                  <a:srgbClr val="800000"/>
                </a:solidFill>
                <a:latin typeface="Times New Roman"/>
              </a:rPr>
            </a:br>
            <a:r>
              <a:rPr lang="it-IT" sz="3400" b="1" dirty="0" smtClean="0">
                <a:solidFill>
                  <a:srgbClr val="800000"/>
                </a:solidFill>
                <a:latin typeface="Times New Roman"/>
              </a:rPr>
              <a:t>alla festa dello splendore eterno. </a:t>
            </a:r>
            <a:br>
              <a:rPr lang="it-IT" sz="3400" b="1" dirty="0" smtClean="0">
                <a:solidFill>
                  <a:srgbClr val="800000"/>
                </a:solidFill>
                <a:latin typeface="Times New Roman"/>
              </a:rPr>
            </a:br>
            <a:r>
              <a:rPr lang="it-IT" sz="3400" b="1" dirty="0" smtClean="0">
                <a:solidFill>
                  <a:srgbClr val="800000"/>
                </a:solidFill>
                <a:latin typeface="Times New Roman"/>
              </a:rPr>
              <a:t>Per Cristo nostro Signore.</a:t>
            </a:r>
            <a:endParaRPr lang="it-IT" sz="3400" dirty="0"/>
          </a:p>
        </p:txBody>
      </p:sp>
      <p:sp>
        <p:nvSpPr>
          <p:cNvPr id="2050" name="AutoShape 2" descr="Benedizione del fuoco -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795</TotalTime>
  <Words>78</Words>
  <Application>Microsoft Office PowerPoint</Application>
  <PresentationFormat>Presentazione su schermo (4:3)</PresentationFormat>
  <Paragraphs>13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12</vt:i4>
      </vt:variant>
    </vt:vector>
  </HeadingPairs>
  <TitlesOfParts>
    <vt:vector size="13" baseType="lpstr">
      <vt:lpstr>Tema di Office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Simone</dc:creator>
  <cp:lastModifiedBy>Diego</cp:lastModifiedBy>
  <cp:revision>51</cp:revision>
  <dcterms:created xsi:type="dcterms:W3CDTF">2021-02-18T21:53:49Z</dcterms:created>
  <dcterms:modified xsi:type="dcterms:W3CDTF">2021-04-03T10:39:36Z</dcterms:modified>
</cp:coreProperties>
</file>