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9799638" cy="143541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D1EB"/>
    <a:srgbClr val="DC7671"/>
    <a:srgbClr val="3274E8"/>
    <a:srgbClr val="276BDA"/>
    <a:srgbClr val="4C9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39B682-BECF-4D53-BF97-07AC08EB938B}" v="9" dt="2023-02-18T07:22:29.3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26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ego Del Fa" userId="826dcfcf-c7d4-4ef3-98e9-e2e4b16eabe6" providerId="ADAL" clId="{F139B682-BECF-4D53-BF97-07AC08EB938B}"/>
    <pc:docChg chg="custSel modSld">
      <pc:chgData name="Diego Del Fa" userId="826dcfcf-c7d4-4ef3-98e9-e2e4b16eabe6" providerId="ADAL" clId="{F139B682-BECF-4D53-BF97-07AC08EB938B}" dt="2023-02-19T21:37:38.078" v="24" actId="1076"/>
      <pc:docMkLst>
        <pc:docMk/>
      </pc:docMkLst>
      <pc:sldChg chg="addSp delSp modSp mod">
        <pc:chgData name="Diego Del Fa" userId="826dcfcf-c7d4-4ef3-98e9-e2e4b16eabe6" providerId="ADAL" clId="{F139B682-BECF-4D53-BF97-07AC08EB938B}" dt="2023-02-19T21:37:38.078" v="24" actId="1076"/>
        <pc:sldMkLst>
          <pc:docMk/>
          <pc:sldMk cId="2481253020" sldId="256"/>
        </pc:sldMkLst>
        <pc:spChg chg="mod">
          <ac:chgData name="Diego Del Fa" userId="826dcfcf-c7d4-4ef3-98e9-e2e4b16eabe6" providerId="ADAL" clId="{F139B682-BECF-4D53-BF97-07AC08EB938B}" dt="2023-02-19T21:37:24.231" v="23" actId="1076"/>
          <ac:spMkLst>
            <pc:docMk/>
            <pc:sldMk cId="2481253020" sldId="256"/>
            <ac:spMk id="3" creationId="{F71EBFBF-8662-4201-0694-9E42038C02DB}"/>
          </ac:spMkLst>
        </pc:spChg>
        <pc:spChg chg="mod">
          <ac:chgData name="Diego Del Fa" userId="826dcfcf-c7d4-4ef3-98e9-e2e4b16eabe6" providerId="ADAL" clId="{F139B682-BECF-4D53-BF97-07AC08EB938B}" dt="2023-02-18T07:21:45.961" v="20" actId="122"/>
          <ac:spMkLst>
            <pc:docMk/>
            <pc:sldMk cId="2481253020" sldId="256"/>
            <ac:spMk id="7" creationId="{8FA534DE-B260-F70C-3299-7FB054C3D8E4}"/>
          </ac:spMkLst>
        </pc:spChg>
        <pc:picChg chg="del">
          <ac:chgData name="Diego Del Fa" userId="826dcfcf-c7d4-4ef3-98e9-e2e4b16eabe6" providerId="ADAL" clId="{F139B682-BECF-4D53-BF97-07AC08EB938B}" dt="2023-02-17T09:29:30.574" v="0" actId="478"/>
          <ac:picMkLst>
            <pc:docMk/>
            <pc:sldMk cId="2481253020" sldId="256"/>
            <ac:picMk id="5" creationId="{F7DB2434-3132-1AAF-CB14-4EA429AABB8B}"/>
          </ac:picMkLst>
        </pc:picChg>
        <pc:picChg chg="add mod modCrop">
          <ac:chgData name="Diego Del Fa" userId="826dcfcf-c7d4-4ef3-98e9-e2e4b16eabe6" providerId="ADAL" clId="{F139B682-BECF-4D53-BF97-07AC08EB938B}" dt="2023-02-19T21:37:38.078" v="24" actId="1076"/>
          <ac:picMkLst>
            <pc:docMk/>
            <pc:sldMk cId="2481253020" sldId="256"/>
            <ac:picMk id="8" creationId="{A90D1E62-C179-04A7-7712-A989BB66CF92}"/>
          </ac:picMkLst>
        </pc:picChg>
        <pc:picChg chg="add del mod">
          <ac:chgData name="Diego Del Fa" userId="826dcfcf-c7d4-4ef3-98e9-e2e4b16eabe6" providerId="ADAL" clId="{F139B682-BECF-4D53-BF97-07AC08EB938B}" dt="2023-02-19T21:37:11.291" v="22" actId="478"/>
          <ac:picMkLst>
            <pc:docMk/>
            <pc:sldMk cId="2481253020" sldId="256"/>
            <ac:picMk id="9" creationId="{3FA6FD74-916F-B586-1A7E-36A5469DA01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855C-4AF9-4ADD-91CC-54479C782730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4578E-6593-4FD5-9FD4-68BA10E99E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3726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855C-4AF9-4ADD-91CC-54479C782730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4578E-6593-4FD5-9FD4-68BA10E99E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5439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855C-4AF9-4ADD-91CC-54479C782730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4578E-6593-4FD5-9FD4-68BA10E99E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86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855C-4AF9-4ADD-91CC-54479C782730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4578E-6593-4FD5-9FD4-68BA10E99E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3316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855C-4AF9-4ADD-91CC-54479C782730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4578E-6593-4FD5-9FD4-68BA10E99E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720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855C-4AF9-4ADD-91CC-54479C782730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4578E-6593-4FD5-9FD4-68BA10E99E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6159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855C-4AF9-4ADD-91CC-54479C782730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4578E-6593-4FD5-9FD4-68BA10E99E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4620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855C-4AF9-4ADD-91CC-54479C782730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4578E-6593-4FD5-9FD4-68BA10E99E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5730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855C-4AF9-4ADD-91CC-54479C782730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4578E-6593-4FD5-9FD4-68BA10E99E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468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855C-4AF9-4ADD-91CC-54479C782730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4578E-6593-4FD5-9FD4-68BA10E99E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1987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855C-4AF9-4ADD-91CC-54479C782730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4578E-6593-4FD5-9FD4-68BA10E99E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3119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B855C-4AF9-4ADD-91CC-54479C782730}" type="datetimeFigureOut">
              <a:rPr lang="it-IT" smtClean="0"/>
              <a:t>19/02/2023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4578E-6593-4FD5-9FD4-68BA10E99E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5151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76BDA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A90D1E62-C179-04A7-7712-A989BB66CF9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0218"/>
          <a:stretch/>
        </p:blipFill>
        <p:spPr>
          <a:xfrm>
            <a:off x="0" y="2282910"/>
            <a:ext cx="6858000" cy="3589244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0C5EE3C-6B82-6606-D797-F6FCB73CE4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71EBFBF-8662-4201-0694-9E42038C0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207752"/>
            <a:ext cx="6858000" cy="3430046"/>
          </a:xfrm>
        </p:spPr>
        <p:txBody>
          <a:bodyPr>
            <a:normAutofit lnSpcReduction="10000"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it-IT" sz="2500" dirty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DC7671"/>
                </a:solidFill>
                <a:latin typeface="Bahnschrift SemiLight" panose="020B0502040204020203" pitchFamily="34" charset="0"/>
              </a:rPr>
              <a:t>«La missione è l’ossigeno della vita cristiana»</a:t>
            </a:r>
          </a:p>
          <a:p>
            <a:r>
              <a:rPr lang="it-IT" sz="2500" dirty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DC7671"/>
                </a:solidFill>
                <a:latin typeface="Bahnschrift SemiLight" panose="020B0502040204020203" pitchFamily="34" charset="0"/>
              </a:rPr>
              <a:t>(Papa Francesco)</a:t>
            </a:r>
          </a:p>
          <a:p>
            <a:endParaRPr lang="it-IT" sz="2500" dirty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rgbClr val="DC7671"/>
              </a:solidFill>
              <a:latin typeface="Bahnschrift SemiLight" panose="020B0502040204020203" pitchFamily="34" charset="0"/>
            </a:endParaRPr>
          </a:p>
          <a:p>
            <a:r>
              <a:rPr lang="it-IT" sz="2000" dirty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DC7671"/>
                </a:solidFill>
                <a:latin typeface="Bahnschrift SemiLight" panose="020B0502040204020203" pitchFamily="34" charset="0"/>
              </a:rPr>
              <a:t>Durante il tempo di quaresima, vogliamo essere missionari all’interno dei luoghi dove viviamo e invitare tutti i condòmini a incontrarsi per un momento di preghiera e benedizione con i sacerdoti della parrocchia. </a:t>
            </a:r>
          </a:p>
          <a:p>
            <a:endParaRPr lang="it-IT" sz="2000" dirty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rgbClr val="DC7671"/>
              </a:solidFill>
              <a:latin typeface="Bahnschrift SemiLight" panose="020B0502040204020203" pitchFamily="34" charset="0"/>
            </a:endParaRPr>
          </a:p>
          <a:p>
            <a:r>
              <a:rPr lang="it-IT" sz="2000" dirty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rgbClr val="DC7671"/>
                </a:solidFill>
                <a:latin typeface="Bahnschrift SemiLight" panose="020B0502040204020203" pitchFamily="34" charset="0"/>
              </a:rPr>
              <a:t>Per organizzare questo momento, rivolgersi in segreteria parrocchiale per verificare la disponibilità della data</a:t>
            </a:r>
          </a:p>
          <a:p>
            <a:endParaRPr lang="it-IT" sz="2000" dirty="0">
              <a:solidFill>
                <a:srgbClr val="DC7671"/>
              </a:solidFill>
              <a:latin typeface="Bahnschrift SemiLight" panose="020B0502040204020203" pitchFamily="34" charset="0"/>
            </a:endParaRPr>
          </a:p>
          <a:p>
            <a:endParaRPr lang="it-IT" sz="2000" dirty="0">
              <a:solidFill>
                <a:srgbClr val="DC767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Light" panose="020B0502040204020203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E0EF01B-19D7-7376-AAAE-5E847A5C791C}"/>
              </a:ext>
            </a:extLst>
          </p:cNvPr>
          <p:cNvSpPr txBox="1"/>
          <p:nvPr/>
        </p:nvSpPr>
        <p:spPr>
          <a:xfrm>
            <a:off x="1317813" y="959471"/>
            <a:ext cx="4545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dirty="0">
                <a:solidFill>
                  <a:schemeClr val="accent1">
                    <a:lumMod val="20000"/>
                    <a:lumOff val="80000"/>
                  </a:schemeClr>
                </a:solidFill>
                <a:latin typeface="Stencil" panose="040409050D0802020404" pitchFamily="82" charset="0"/>
              </a:rPr>
              <a:t>Preghiera nei condomini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FA534DE-B260-F70C-3299-7FB054C3D8E4}"/>
              </a:ext>
            </a:extLst>
          </p:cNvPr>
          <p:cNvSpPr txBox="1"/>
          <p:nvPr/>
        </p:nvSpPr>
        <p:spPr>
          <a:xfrm>
            <a:off x="336176" y="161365"/>
            <a:ext cx="63201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chemeClr val="accent1">
                    <a:lumMod val="20000"/>
                    <a:lumOff val="80000"/>
                  </a:schemeClr>
                </a:solidFill>
                <a:latin typeface="Bahnschrift SemiLight" panose="020B0502040204020203" pitchFamily="34" charset="0"/>
              </a:rPr>
              <a:t>Parrocchia Santa Maria Maddalena de’Pazzi</a:t>
            </a:r>
          </a:p>
          <a:p>
            <a:pPr algn="ctr"/>
            <a:r>
              <a:rPr lang="it-IT" sz="2000" dirty="0">
                <a:solidFill>
                  <a:schemeClr val="accent1">
                    <a:lumMod val="20000"/>
                    <a:lumOff val="80000"/>
                  </a:schemeClr>
                </a:solidFill>
                <a:latin typeface="Bahnschrift SemiLight" panose="020B0502040204020203" pitchFamily="34" charset="0"/>
              </a:rPr>
              <a:t>Quaresima 2023</a:t>
            </a:r>
          </a:p>
        </p:txBody>
      </p:sp>
    </p:spTree>
    <p:extLst>
      <p:ext uri="{BB962C8B-B14F-4D97-AF65-F5344CB8AC3E}">
        <p14:creationId xmlns:p14="http://schemas.microsoft.com/office/powerpoint/2010/main" val="24812530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72</Words>
  <Application>Microsoft Office PowerPoint</Application>
  <PresentationFormat>A4 (21x29,7 cm)</PresentationFormat>
  <Paragraphs>9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Bahnschrift SemiLight</vt:lpstr>
      <vt:lpstr>Calibri</vt:lpstr>
      <vt:lpstr>Calibri Light</vt:lpstr>
      <vt:lpstr>Stencil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Diego Del Fa</dc:creator>
  <cp:lastModifiedBy>Diego Del Fa</cp:lastModifiedBy>
  <cp:revision>1</cp:revision>
  <cp:lastPrinted>2023-02-18T07:18:51Z</cp:lastPrinted>
  <dcterms:created xsi:type="dcterms:W3CDTF">2023-02-17T08:57:56Z</dcterms:created>
  <dcterms:modified xsi:type="dcterms:W3CDTF">2023-02-19T21:37:48Z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2023-02-17T09:19:28Z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3339dbc6-4cd0-4dab-8cd7-bb62e4c31b0b</vt:lpwstr>
  </property>
  <property fmtid="{D5CDD505-2E9C-101B-9397-08002B2CF9AE}" pid="7" name="MSIP_Label_defa4170-0d19-0005-0004-bc88714345d2_ActionId">
    <vt:lpwstr>63c5d54d-e468-483b-a2e7-cb6e401e679a</vt:lpwstr>
  </property>
  <property fmtid="{D5CDD505-2E9C-101B-9397-08002B2CF9AE}" pid="8" name="MSIP_Label_defa4170-0d19-0005-0004-bc88714345d2_ContentBits">
    <vt:lpwstr>0</vt:lpwstr>
  </property>
</Properties>
</file>