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906000" type="A4"/>
  <p:notesSz cx="9799638" cy="143541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9A22"/>
    <a:srgbClr val="990000"/>
    <a:srgbClr val="6F2313"/>
    <a:srgbClr val="E73812"/>
    <a:srgbClr val="F7E8C4"/>
    <a:srgbClr val="F78F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0FF76C-0565-4D7C-AF93-6992B786983B}" v="26" dt="2023-02-18T09:49:50.8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2630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ego Del Fa" userId="826dcfcf-c7d4-4ef3-98e9-e2e4b16eabe6" providerId="ADAL" clId="{940FF76C-0565-4D7C-AF93-6992B786983B}"/>
    <pc:docChg chg="undo custSel modSld">
      <pc:chgData name="Diego Del Fa" userId="826dcfcf-c7d4-4ef3-98e9-e2e4b16eabe6" providerId="ADAL" clId="{940FF76C-0565-4D7C-AF93-6992B786983B}" dt="2023-02-19T21:36:48.869" v="940" actId="20577"/>
      <pc:docMkLst>
        <pc:docMk/>
      </pc:docMkLst>
      <pc:sldChg chg="addSp delSp modSp mod">
        <pc:chgData name="Diego Del Fa" userId="826dcfcf-c7d4-4ef3-98e9-e2e4b16eabe6" providerId="ADAL" clId="{940FF76C-0565-4D7C-AF93-6992B786983B}" dt="2023-02-19T21:36:48.869" v="940" actId="20577"/>
        <pc:sldMkLst>
          <pc:docMk/>
          <pc:sldMk cId="2163411658" sldId="256"/>
        </pc:sldMkLst>
        <pc:spChg chg="del">
          <ac:chgData name="Diego Del Fa" userId="826dcfcf-c7d4-4ef3-98e9-e2e4b16eabe6" providerId="ADAL" clId="{940FF76C-0565-4D7C-AF93-6992B786983B}" dt="2023-02-18T07:28:18.141" v="21" actId="478"/>
          <ac:spMkLst>
            <pc:docMk/>
            <pc:sldMk cId="2163411658" sldId="256"/>
            <ac:spMk id="3" creationId="{FE46E922-BBEB-DC31-9CB0-90DE687CC723}"/>
          </ac:spMkLst>
        </pc:spChg>
        <pc:spChg chg="mod">
          <ac:chgData name="Diego Del Fa" userId="826dcfcf-c7d4-4ef3-98e9-e2e4b16eabe6" providerId="ADAL" clId="{940FF76C-0565-4D7C-AF93-6992B786983B}" dt="2023-02-19T21:36:48.869" v="940" actId="20577"/>
          <ac:spMkLst>
            <pc:docMk/>
            <pc:sldMk cId="2163411658" sldId="256"/>
            <ac:spMk id="7" creationId="{06AEC8A6-FEAA-239B-172F-01B1FEB01F9E}"/>
          </ac:spMkLst>
        </pc:spChg>
        <pc:spChg chg="mod">
          <ac:chgData name="Diego Del Fa" userId="826dcfcf-c7d4-4ef3-98e9-e2e4b16eabe6" providerId="ADAL" clId="{940FF76C-0565-4D7C-AF93-6992B786983B}" dt="2023-02-19T21:31:58.253" v="780" actId="1076"/>
          <ac:spMkLst>
            <pc:docMk/>
            <pc:sldMk cId="2163411658" sldId="256"/>
            <ac:spMk id="8" creationId="{44B7524B-76E1-1051-81BC-712A35C1423B}"/>
          </ac:spMkLst>
        </pc:spChg>
        <pc:spChg chg="add mod">
          <ac:chgData name="Diego Del Fa" userId="826dcfcf-c7d4-4ef3-98e9-e2e4b16eabe6" providerId="ADAL" clId="{940FF76C-0565-4D7C-AF93-6992B786983B}" dt="2023-02-19T21:31:40.819" v="779" actId="20577"/>
          <ac:spMkLst>
            <pc:docMk/>
            <pc:sldMk cId="2163411658" sldId="256"/>
            <ac:spMk id="11" creationId="{09772744-B861-71BA-6A9B-FE1CCEEBC6D0}"/>
          </ac:spMkLst>
        </pc:spChg>
        <pc:spChg chg="add mod">
          <ac:chgData name="Diego Del Fa" userId="826dcfcf-c7d4-4ef3-98e9-e2e4b16eabe6" providerId="ADAL" clId="{940FF76C-0565-4D7C-AF93-6992B786983B}" dt="2023-02-18T09:49:56.150" v="763" actId="14861"/>
          <ac:spMkLst>
            <pc:docMk/>
            <pc:sldMk cId="2163411658" sldId="256"/>
            <ac:spMk id="12" creationId="{DEEA68B7-435A-2163-C586-3D7A8D7DFA81}"/>
          </ac:spMkLst>
        </pc:spChg>
        <pc:spChg chg="add mod">
          <ac:chgData name="Diego Del Fa" userId="826dcfcf-c7d4-4ef3-98e9-e2e4b16eabe6" providerId="ADAL" clId="{940FF76C-0565-4D7C-AF93-6992B786983B}" dt="2023-02-18T09:49:56.150" v="763" actId="14861"/>
          <ac:spMkLst>
            <pc:docMk/>
            <pc:sldMk cId="2163411658" sldId="256"/>
            <ac:spMk id="13" creationId="{C4A68E61-E724-4918-8242-820A3B7768CC}"/>
          </ac:spMkLst>
        </pc:spChg>
        <pc:spChg chg="add mod">
          <ac:chgData name="Diego Del Fa" userId="826dcfcf-c7d4-4ef3-98e9-e2e4b16eabe6" providerId="ADAL" clId="{940FF76C-0565-4D7C-AF93-6992B786983B}" dt="2023-02-18T09:49:56.150" v="763" actId="14861"/>
          <ac:spMkLst>
            <pc:docMk/>
            <pc:sldMk cId="2163411658" sldId="256"/>
            <ac:spMk id="14" creationId="{1A688B56-694C-13C1-698F-F4B6391EFC88}"/>
          </ac:spMkLst>
        </pc:spChg>
        <pc:spChg chg="add mod">
          <ac:chgData name="Diego Del Fa" userId="826dcfcf-c7d4-4ef3-98e9-e2e4b16eabe6" providerId="ADAL" clId="{940FF76C-0565-4D7C-AF93-6992B786983B}" dt="2023-02-18T09:49:56.150" v="763" actId="14861"/>
          <ac:spMkLst>
            <pc:docMk/>
            <pc:sldMk cId="2163411658" sldId="256"/>
            <ac:spMk id="15" creationId="{DD3AB59C-0143-970A-E2D2-802731DA8AE1}"/>
          </ac:spMkLst>
        </pc:spChg>
        <pc:spChg chg="add mod">
          <ac:chgData name="Diego Del Fa" userId="826dcfcf-c7d4-4ef3-98e9-e2e4b16eabe6" providerId="ADAL" clId="{940FF76C-0565-4D7C-AF93-6992B786983B}" dt="2023-02-18T09:49:56.150" v="763" actId="14861"/>
          <ac:spMkLst>
            <pc:docMk/>
            <pc:sldMk cId="2163411658" sldId="256"/>
            <ac:spMk id="16" creationId="{A3E3E0BC-60A6-90CA-21DE-5FCDF83FB673}"/>
          </ac:spMkLst>
        </pc:spChg>
        <pc:spChg chg="add del">
          <ac:chgData name="Diego Del Fa" userId="826dcfcf-c7d4-4ef3-98e9-e2e4b16eabe6" providerId="ADAL" clId="{940FF76C-0565-4D7C-AF93-6992B786983B}" dt="2023-02-18T09:41:05.964" v="605" actId="478"/>
          <ac:spMkLst>
            <pc:docMk/>
            <pc:sldMk cId="2163411658" sldId="256"/>
            <ac:spMk id="17" creationId="{2249AB84-FC46-E9A5-466C-84CF5449B8F5}"/>
          </ac:spMkLst>
        </pc:spChg>
        <pc:spChg chg="add mod">
          <ac:chgData name="Diego Del Fa" userId="826dcfcf-c7d4-4ef3-98e9-e2e4b16eabe6" providerId="ADAL" clId="{940FF76C-0565-4D7C-AF93-6992B786983B}" dt="2023-02-18T09:44:25.201" v="670" actId="14100"/>
          <ac:spMkLst>
            <pc:docMk/>
            <pc:sldMk cId="2163411658" sldId="256"/>
            <ac:spMk id="18" creationId="{738E7400-E328-32FD-7661-00A433BD984D}"/>
          </ac:spMkLst>
        </pc:spChg>
        <pc:picChg chg="del">
          <ac:chgData name="Diego Del Fa" userId="826dcfcf-c7d4-4ef3-98e9-e2e4b16eabe6" providerId="ADAL" clId="{940FF76C-0565-4D7C-AF93-6992B786983B}" dt="2023-02-18T09:36:58.137" v="529" actId="478"/>
          <ac:picMkLst>
            <pc:docMk/>
            <pc:sldMk cId="2163411658" sldId="256"/>
            <ac:picMk id="6" creationId="{706B7535-63B2-AEC9-3663-7797996CC21E}"/>
          </ac:picMkLst>
        </pc:picChg>
        <pc:picChg chg="del">
          <ac:chgData name="Diego Del Fa" userId="826dcfcf-c7d4-4ef3-98e9-e2e4b16eabe6" providerId="ADAL" clId="{940FF76C-0565-4D7C-AF93-6992B786983B}" dt="2023-02-18T07:23:45.416" v="0" actId="478"/>
          <ac:picMkLst>
            <pc:docMk/>
            <pc:sldMk cId="2163411658" sldId="256"/>
            <ac:picMk id="9" creationId="{B3E3223E-1B1B-D6D3-8A37-8FDB04DC1AEA}"/>
          </ac:picMkLst>
        </pc:picChg>
        <pc:picChg chg="add mod modCrop">
          <ac:chgData name="Diego Del Fa" userId="826dcfcf-c7d4-4ef3-98e9-e2e4b16eabe6" providerId="ADAL" clId="{940FF76C-0565-4D7C-AF93-6992B786983B}" dt="2023-02-19T21:32:05.815" v="781" actId="1076"/>
          <ac:picMkLst>
            <pc:docMk/>
            <pc:sldMk cId="2163411658" sldId="256"/>
            <ac:picMk id="10" creationId="{51290A7F-F0ED-D18A-B228-8D8E7EF2DC5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8630C-B02B-4AFC-ABE1-C54AC00483A5}" type="datetimeFigureOut">
              <a:rPr lang="it-IT" smtClean="0"/>
              <a:t>19/02/2023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EEBCB-2333-4C32-B6B5-015A9FF0A7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7918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8630C-B02B-4AFC-ABE1-C54AC00483A5}" type="datetimeFigureOut">
              <a:rPr lang="it-IT" smtClean="0"/>
              <a:t>19/02/2023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EEBCB-2333-4C32-B6B5-015A9FF0A7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550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8630C-B02B-4AFC-ABE1-C54AC00483A5}" type="datetimeFigureOut">
              <a:rPr lang="it-IT" smtClean="0"/>
              <a:t>19/02/2023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EEBCB-2333-4C32-B6B5-015A9FF0A7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5489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8630C-B02B-4AFC-ABE1-C54AC00483A5}" type="datetimeFigureOut">
              <a:rPr lang="it-IT" smtClean="0"/>
              <a:t>19/02/2023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EEBCB-2333-4C32-B6B5-015A9FF0A7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3335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8630C-B02B-4AFC-ABE1-C54AC00483A5}" type="datetimeFigureOut">
              <a:rPr lang="it-IT" smtClean="0"/>
              <a:t>19/02/2023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EEBCB-2333-4C32-B6B5-015A9FF0A7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9219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8630C-B02B-4AFC-ABE1-C54AC00483A5}" type="datetimeFigureOut">
              <a:rPr lang="it-IT" smtClean="0"/>
              <a:t>19/02/2023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EEBCB-2333-4C32-B6B5-015A9FF0A7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7345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8630C-B02B-4AFC-ABE1-C54AC00483A5}" type="datetimeFigureOut">
              <a:rPr lang="it-IT" smtClean="0"/>
              <a:t>19/02/2023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EEBCB-2333-4C32-B6B5-015A9FF0A7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8698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8630C-B02B-4AFC-ABE1-C54AC00483A5}" type="datetimeFigureOut">
              <a:rPr lang="it-IT" smtClean="0"/>
              <a:t>19/02/2023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EEBCB-2333-4C32-B6B5-015A9FF0A7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752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8630C-B02B-4AFC-ABE1-C54AC00483A5}" type="datetimeFigureOut">
              <a:rPr lang="it-IT" smtClean="0"/>
              <a:t>19/02/2023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EEBCB-2333-4C32-B6B5-015A9FF0A7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0024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8630C-B02B-4AFC-ABE1-C54AC00483A5}" type="datetimeFigureOut">
              <a:rPr lang="it-IT" smtClean="0"/>
              <a:t>19/02/2023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EEBCB-2333-4C32-B6B5-015A9FF0A7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9399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8630C-B02B-4AFC-ABE1-C54AC00483A5}" type="datetimeFigureOut">
              <a:rPr lang="it-IT" smtClean="0"/>
              <a:t>19/02/2023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EEBCB-2333-4C32-B6B5-015A9FF0A7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2426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8630C-B02B-4AFC-ABE1-C54AC00483A5}" type="datetimeFigureOut">
              <a:rPr lang="it-IT" smtClean="0"/>
              <a:t>19/02/2023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EEBCB-2333-4C32-B6B5-015A9FF0A7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7598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6000">
              <a:schemeClr val="accent2">
                <a:lumMod val="40000"/>
                <a:lumOff val="60000"/>
              </a:schemeClr>
            </a:gs>
            <a:gs pos="78000">
              <a:schemeClr val="accent2">
                <a:lumMod val="95000"/>
                <a:lumOff val="5000"/>
              </a:schemeClr>
            </a:gs>
            <a:gs pos="100000">
              <a:schemeClr val="accent2">
                <a:lumMod val="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51290A7F-F0ED-D18A-B228-8D8E7EF2DC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</a:extLst>
          </a:blip>
          <a:srcRect l="15882" t="6620" r="10784" b="33749"/>
          <a:stretch/>
        </p:blipFill>
        <p:spPr>
          <a:xfrm>
            <a:off x="894229" y="1567539"/>
            <a:ext cx="5029200" cy="398033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9B1420ED-83F0-FAF8-808D-59A7B3A00E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6AEC8A6-FEAA-239B-172F-01B1FEB01F9E}"/>
              </a:ext>
            </a:extLst>
          </p:cNvPr>
          <p:cNvSpPr txBox="1"/>
          <p:nvPr/>
        </p:nvSpPr>
        <p:spPr>
          <a:xfrm>
            <a:off x="228599" y="456058"/>
            <a:ext cx="636045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solidFill>
                  <a:srgbClr val="6F23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anose="04040404050702020202" pitchFamily="82" charset="0"/>
              </a:rPr>
              <a:t>«Signore, insegnaci a pregare…»</a:t>
            </a:r>
          </a:p>
          <a:p>
            <a:pPr algn="ctr"/>
            <a:endParaRPr lang="it-IT" sz="300" b="1" dirty="0">
              <a:solidFill>
                <a:srgbClr val="6F231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anose="020A0402060406010301" pitchFamily="18" charset="0"/>
            </a:endParaRPr>
          </a:p>
          <a:p>
            <a:pPr algn="ctr"/>
            <a:r>
              <a:rPr lang="it-IT" sz="1500" dirty="0">
                <a:solidFill>
                  <a:srgbClr val="6F23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In cammino per entrare nella preghiera da figli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4B7524B-76E1-1051-81BC-712A35C1423B}"/>
              </a:ext>
            </a:extLst>
          </p:cNvPr>
          <p:cNvSpPr txBox="1"/>
          <p:nvPr/>
        </p:nvSpPr>
        <p:spPr>
          <a:xfrm>
            <a:off x="369794" y="5674779"/>
            <a:ext cx="61184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6F2313"/>
                </a:solidFill>
                <a:latin typeface="Castellar" panose="020A0402060406010301" pitchFamily="18" charset="0"/>
              </a:rPr>
              <a:t>Tutti i giovedì di Quaresima</a:t>
            </a:r>
          </a:p>
          <a:p>
            <a:pPr algn="ctr"/>
            <a:r>
              <a:rPr lang="it-IT" sz="3200" b="1" dirty="0">
                <a:solidFill>
                  <a:srgbClr val="6F2313"/>
                </a:solidFill>
                <a:latin typeface="Castellar" panose="020A0402060406010301" pitchFamily="18" charset="0"/>
              </a:rPr>
              <a:t>Dalle 19 alle 20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9772744-B861-71BA-6A9B-FE1CCEEBC6D0}"/>
              </a:ext>
            </a:extLst>
          </p:cNvPr>
          <p:cNvSpPr txBox="1"/>
          <p:nvPr/>
        </p:nvSpPr>
        <p:spPr>
          <a:xfrm>
            <a:off x="228600" y="6719888"/>
            <a:ext cx="2923987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ln>
                  <a:solidFill>
                    <a:srgbClr val="F99A22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Bell MT" panose="02020503060305020303" pitchFamily="18" charset="0"/>
              </a:rPr>
              <a:t>23 febbraio</a:t>
            </a:r>
          </a:p>
          <a:p>
            <a:pPr algn="ctr"/>
            <a:r>
              <a:rPr lang="it-IT" b="1" i="1" dirty="0">
                <a:ln>
                  <a:solidFill>
                    <a:srgbClr val="F99A22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Bell MT" panose="02020503060305020303" pitchFamily="18" charset="0"/>
              </a:rPr>
              <a:t>“Quando pregate dite…”</a:t>
            </a:r>
          </a:p>
          <a:p>
            <a:pPr algn="ctr"/>
            <a:r>
              <a:rPr lang="it-IT" b="1" dirty="0">
                <a:ln>
                  <a:solidFill>
                    <a:srgbClr val="F99A22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Bell MT" panose="02020503060305020303" pitchFamily="18" charset="0"/>
              </a:rPr>
              <a:t>Perché pregare?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EEA68B7-435A-2163-C586-3D7A8D7DFA81}"/>
              </a:ext>
            </a:extLst>
          </p:cNvPr>
          <p:cNvSpPr txBox="1"/>
          <p:nvPr/>
        </p:nvSpPr>
        <p:spPr>
          <a:xfrm>
            <a:off x="632012" y="7759228"/>
            <a:ext cx="2923987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ln>
                  <a:solidFill>
                    <a:srgbClr val="F99A22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Bell MT" panose="02020503060305020303" pitchFamily="18" charset="0"/>
              </a:rPr>
              <a:t>2 marzo</a:t>
            </a:r>
          </a:p>
          <a:p>
            <a:pPr algn="ctr"/>
            <a:r>
              <a:rPr lang="it-IT" b="1" i="1" dirty="0">
                <a:ln>
                  <a:solidFill>
                    <a:srgbClr val="F99A22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Bell MT" panose="02020503060305020303" pitchFamily="18" charset="0"/>
              </a:rPr>
              <a:t>‟Io sono il pane della vita″</a:t>
            </a:r>
          </a:p>
          <a:p>
            <a:pPr algn="ctr"/>
            <a:r>
              <a:rPr lang="it-IT" b="1" dirty="0">
                <a:ln>
                  <a:solidFill>
                    <a:srgbClr val="F99A22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Bell MT" panose="02020503060305020303" pitchFamily="18" charset="0"/>
              </a:rPr>
              <a:t>L’adorazione</a:t>
            </a:r>
            <a:endParaRPr lang="it-IT" dirty="0">
              <a:ln>
                <a:solidFill>
                  <a:srgbClr val="F99A22"/>
                </a:solidFill>
              </a:ln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4A68E61-E724-4918-8242-820A3B7768CC}"/>
              </a:ext>
            </a:extLst>
          </p:cNvPr>
          <p:cNvSpPr txBox="1"/>
          <p:nvPr/>
        </p:nvSpPr>
        <p:spPr>
          <a:xfrm>
            <a:off x="228600" y="8796604"/>
            <a:ext cx="2796988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ln>
                  <a:solidFill>
                    <a:srgbClr val="F99A22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Bell MT" panose="02020503060305020303" pitchFamily="18" charset="0"/>
              </a:rPr>
              <a:t>9 marzo</a:t>
            </a:r>
          </a:p>
          <a:p>
            <a:pPr algn="ctr"/>
            <a:r>
              <a:rPr lang="it-IT" b="1" i="1" dirty="0">
                <a:ln>
                  <a:solidFill>
                    <a:srgbClr val="F99A22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Bell MT" panose="02020503060305020303" pitchFamily="18" charset="0"/>
              </a:rPr>
              <a:t>‟Chiedete e vi sarà dato″</a:t>
            </a:r>
          </a:p>
          <a:p>
            <a:pPr algn="ctr"/>
            <a:r>
              <a:rPr lang="it-IT" b="1" dirty="0">
                <a:ln>
                  <a:solidFill>
                    <a:srgbClr val="F99A22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Bell MT" panose="02020503060305020303" pitchFamily="18" charset="0"/>
              </a:rPr>
              <a:t>La domanda e la supplica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1A688B56-694C-13C1-698F-F4B6391EFC88}"/>
              </a:ext>
            </a:extLst>
          </p:cNvPr>
          <p:cNvSpPr txBox="1"/>
          <p:nvPr/>
        </p:nvSpPr>
        <p:spPr>
          <a:xfrm>
            <a:off x="3555999" y="6719888"/>
            <a:ext cx="2489200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ln>
                  <a:solidFill>
                    <a:srgbClr val="F99A22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Bell MT" panose="02020503060305020303" pitchFamily="18" charset="0"/>
              </a:rPr>
              <a:t>16 marzo</a:t>
            </a:r>
          </a:p>
          <a:p>
            <a:pPr algn="ctr"/>
            <a:r>
              <a:rPr lang="it-IT" b="1" i="1" dirty="0">
                <a:ln>
                  <a:solidFill>
                    <a:srgbClr val="F99A22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Bell MT" panose="02020503060305020303" pitchFamily="18" charset="0"/>
              </a:rPr>
              <a:t>‟Vedendo la loro fede″</a:t>
            </a:r>
          </a:p>
          <a:p>
            <a:pPr algn="ctr"/>
            <a:r>
              <a:rPr lang="it-IT" b="1" dirty="0">
                <a:ln>
                  <a:solidFill>
                    <a:srgbClr val="F99A22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Bell MT" panose="02020503060305020303" pitchFamily="18" charset="0"/>
              </a:rPr>
              <a:t>L’intercessione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DD3AB59C-0143-970A-E2D2-802731DA8AE1}"/>
              </a:ext>
            </a:extLst>
          </p:cNvPr>
          <p:cNvSpPr txBox="1"/>
          <p:nvPr/>
        </p:nvSpPr>
        <p:spPr>
          <a:xfrm>
            <a:off x="3952239" y="7777320"/>
            <a:ext cx="2733040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ln>
                  <a:solidFill>
                    <a:srgbClr val="F99A22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Bell MT" panose="02020503060305020303" pitchFamily="18" charset="0"/>
              </a:rPr>
              <a:t>23 marzo</a:t>
            </a:r>
          </a:p>
          <a:p>
            <a:pPr algn="ctr"/>
            <a:r>
              <a:rPr lang="it-IT" b="1" i="1" dirty="0">
                <a:ln>
                  <a:solidFill>
                    <a:srgbClr val="F99A22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Bell MT" panose="02020503060305020303" pitchFamily="18" charset="0"/>
              </a:rPr>
              <a:t>‟Si prostrò ai suoi piedi″</a:t>
            </a:r>
          </a:p>
          <a:p>
            <a:pPr algn="ctr"/>
            <a:r>
              <a:rPr lang="it-IT" b="1" dirty="0">
                <a:ln>
                  <a:solidFill>
                    <a:srgbClr val="F99A22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Bell MT" panose="02020503060305020303" pitchFamily="18" charset="0"/>
              </a:rPr>
              <a:t>Il ringraziamento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A3E3E0BC-60A6-90CA-21DE-5FCDF83FB673}"/>
              </a:ext>
            </a:extLst>
          </p:cNvPr>
          <p:cNvSpPr txBox="1"/>
          <p:nvPr/>
        </p:nvSpPr>
        <p:spPr>
          <a:xfrm>
            <a:off x="3555999" y="8829074"/>
            <a:ext cx="2733040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ln>
                  <a:solidFill>
                    <a:srgbClr val="F99A22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Bell MT" panose="02020503060305020303" pitchFamily="18" charset="0"/>
              </a:rPr>
              <a:t>30 marzo</a:t>
            </a:r>
          </a:p>
          <a:p>
            <a:pPr algn="ctr"/>
            <a:r>
              <a:rPr lang="it-IT" b="1" i="1" dirty="0">
                <a:ln>
                  <a:solidFill>
                    <a:srgbClr val="F99A22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Bell MT" panose="02020503060305020303" pitchFamily="18" charset="0"/>
              </a:rPr>
              <a:t>‟Ti rendo lode Padre″</a:t>
            </a:r>
          </a:p>
          <a:p>
            <a:pPr algn="ctr"/>
            <a:r>
              <a:rPr lang="it-IT" b="1" dirty="0">
                <a:ln>
                  <a:solidFill>
                    <a:srgbClr val="F99A22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Bell MT" panose="02020503060305020303" pitchFamily="18" charset="0"/>
              </a:rPr>
              <a:t>La benedizione e la lode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738E7400-E328-32FD-7661-00A433BD984D}"/>
              </a:ext>
            </a:extLst>
          </p:cNvPr>
          <p:cNvSpPr txBox="1"/>
          <p:nvPr/>
        </p:nvSpPr>
        <p:spPr>
          <a:xfrm>
            <a:off x="1" y="186066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Castellar" panose="020A0402060406010301" pitchFamily="18" charset="0"/>
              </a:rPr>
              <a:t>Parrocchia Santa Maria Maddalena de’Pazzi</a:t>
            </a:r>
          </a:p>
        </p:txBody>
      </p:sp>
    </p:spTree>
    <p:extLst>
      <p:ext uri="{BB962C8B-B14F-4D97-AF65-F5344CB8AC3E}">
        <p14:creationId xmlns:p14="http://schemas.microsoft.com/office/powerpoint/2010/main" val="21634116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97</Words>
  <Application>Microsoft Office PowerPoint</Application>
  <PresentationFormat>A4 (21x29,7 cm)</PresentationFormat>
  <Paragraphs>24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8" baseType="lpstr">
      <vt:lpstr>Arial</vt:lpstr>
      <vt:lpstr>Bell MT</vt:lpstr>
      <vt:lpstr>Calibri</vt:lpstr>
      <vt:lpstr>Calibri Light</vt:lpstr>
      <vt:lpstr>Castellar</vt:lpstr>
      <vt:lpstr>Curlz MT</vt:lpstr>
      <vt:lpstr>Tema di Office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Diego Del Fa</dc:creator>
  <cp:lastModifiedBy>Diego Del Fa</cp:lastModifiedBy>
  <cp:revision>1</cp:revision>
  <cp:lastPrinted>2023-02-17T09:21:18Z</cp:lastPrinted>
  <dcterms:created xsi:type="dcterms:W3CDTF">2023-02-17T08:19:36Z</dcterms:created>
  <dcterms:modified xsi:type="dcterms:W3CDTF">2023-02-19T21:36:56Z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2023-02-17T08:55:28Z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3339dbc6-4cd0-4dab-8cd7-bb62e4c31b0b</vt:lpwstr>
  </property>
  <property fmtid="{D5CDD505-2E9C-101B-9397-08002B2CF9AE}" pid="7" name="MSIP_Label_defa4170-0d19-0005-0004-bc88714345d2_ActionId">
    <vt:lpwstr>e2298ff0-12b7-4990-8424-790a70a8345d</vt:lpwstr>
  </property>
  <property fmtid="{D5CDD505-2E9C-101B-9397-08002B2CF9AE}" pid="8" name="MSIP_Label_defa4170-0d19-0005-0004-bc88714345d2_ContentBits">
    <vt:lpwstr>0</vt:lpwstr>
  </property>
</Properties>
</file>